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46"/>
    <p:restoredTop sz="97376"/>
  </p:normalViewPr>
  <p:slideViewPr>
    <p:cSldViewPr snapToGrid="0">
      <p:cViewPr varScale="1">
        <p:scale>
          <a:sx n="72" d="100"/>
          <a:sy n="72" d="100"/>
        </p:scale>
        <p:origin x="91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A759F-7849-674E-B0F2-4DD799D7B00C}" type="datetimeFigureOut">
              <a:rPr lang="es-CO" smtClean="0"/>
              <a:t>20/02/2023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34C6E-3B6F-AA48-B915-B4D0070917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572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34C6E-3B6F-AA48-B915-B4D0070917A2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552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3C48A40-329E-5D92-B184-7C36DB1509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645D374-28E6-35FD-8635-8654CC4ED9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8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03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11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7FC2DF-F787-5002-2011-791A5FEE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A37DFB-8BDC-131A-E631-0DA28AB2F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9FCAE9-6B41-4641-06FE-97674C86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3F5EF-895F-1447-95BF-0FF7B0936A32}" type="datetimeFigureOut">
              <a:rPr lang="es-CO" smtClean="0"/>
              <a:t>20/02/2023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FE24F0-7108-2EAC-2476-1B3728F47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53750B-B12A-00F9-037C-546A608EF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5EB36-5ED6-8948-8945-CA439525F7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810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1CC2581-5273-F79F-3446-A12AE5BA899A}"/>
              </a:ext>
            </a:extLst>
          </p:cNvPr>
          <p:cNvSpPr txBox="1"/>
          <p:nvPr/>
        </p:nvSpPr>
        <p:spPr>
          <a:xfrm>
            <a:off x="6362380" y="3059668"/>
            <a:ext cx="4495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Título de la presentación</a:t>
            </a:r>
          </a:p>
          <a:p>
            <a:endParaRPr lang="es-CO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49612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C5A3EC7-0567-F3EB-30A4-DEB11D0957B2}"/>
              </a:ext>
            </a:extLst>
          </p:cNvPr>
          <p:cNvSpPr txBox="1"/>
          <p:nvPr/>
        </p:nvSpPr>
        <p:spPr>
          <a:xfrm>
            <a:off x="7342632" y="960120"/>
            <a:ext cx="337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Contenido / Índice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38793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AEFCF44-94EA-E161-2715-E84B2F389582}"/>
              </a:ext>
            </a:extLst>
          </p:cNvPr>
          <p:cNvSpPr txBox="1"/>
          <p:nvPr/>
        </p:nvSpPr>
        <p:spPr>
          <a:xfrm>
            <a:off x="914400" y="694944"/>
            <a:ext cx="337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31220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6837A44-E2D2-57FB-7482-119331DD3A88}"/>
              </a:ext>
            </a:extLst>
          </p:cNvPr>
          <p:cNvSpPr txBox="1"/>
          <p:nvPr/>
        </p:nvSpPr>
        <p:spPr>
          <a:xfrm>
            <a:off x="809244" y="729734"/>
            <a:ext cx="174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283459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8943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5" id="{7036EF41-C638-F749-9735-F132F4D9DFFA}" vid="{7A4F00F3-5D04-BD45-826C-1EC8967DC9A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8</TotalTime>
  <Words>10</Words>
  <Application>Microsoft Office PowerPoint</Application>
  <PresentationFormat>Panorámica</PresentationFormat>
  <Paragraphs>5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Daniel F. Duarte Pabón</cp:lastModifiedBy>
  <cp:revision>1</cp:revision>
  <dcterms:created xsi:type="dcterms:W3CDTF">2022-11-18T16:19:09Z</dcterms:created>
  <dcterms:modified xsi:type="dcterms:W3CDTF">2023-02-20T15:07:23Z</dcterms:modified>
</cp:coreProperties>
</file>