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3" r:id="rId1"/>
  </p:sldMasterIdLst>
  <p:sldIdLst>
    <p:sldId id="260" r:id="rId2"/>
    <p:sldId id="264" r:id="rId3"/>
    <p:sldId id="265" r:id="rId4"/>
    <p:sldId id="267" r:id="rId5"/>
    <p:sldId id="266" r:id="rId6"/>
    <p:sldId id="268" r:id="rId7"/>
    <p:sldId id="263" r:id="rId8"/>
    <p:sldId id="269" r:id="rId9"/>
    <p:sldId id="270" r:id="rId10"/>
    <p:sldId id="271" r:id="rId11"/>
    <p:sldId id="272" r:id="rId12"/>
    <p:sldId id="258" r:id="rId13"/>
  </p:sldIdLst>
  <p:sldSz cx="12192000" cy="6858000"/>
  <p:notesSz cx="6858000" cy="9144000"/>
  <p:embeddedFontLst>
    <p:embeddedFont>
      <p:font typeface="Lato" panose="020F0502020204030203" pitchFamily="34" charset="0"/>
      <p:regular r:id="rId14"/>
      <p:bold r:id="rId15"/>
    </p:embeddedFont>
    <p:embeddedFont>
      <p:font typeface="Lato Black" panose="020F0502020204030203" pitchFamily="34" charset="0"/>
      <p:bold r:id="rId16"/>
    </p:embeddedFont>
    <p:embeddedFont>
      <p:font typeface="Lato Medium" panose="020F0502020204030203" pitchFamily="34" charset="0"/>
      <p:regular r:id="rId17"/>
    </p:embeddedFont>
  </p:embeddedFont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3666"/>
    <a:srgbClr val="008E3F"/>
    <a:srgbClr val="1516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91" autoAdjust="0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r>
              <a:rPr lang="es-CO" sz="1600"/>
              <a:t>OPCIÓN DE GRÁFICO 1  (TÍTULO)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1F3666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98-4F57-A603-5C3141B2908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98-4F57-A603-5C3141B29088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rgbClr val="008E3F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98-4F57-A603-5C3141B29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5619264"/>
        <c:axId val="305624544"/>
      </c:barChart>
      <c:catAx>
        <c:axId val="30561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endParaRPr lang="es-CO"/>
          </a:p>
        </c:txPr>
        <c:crossAx val="305624544"/>
        <c:crosses val="autoZero"/>
        <c:auto val="1"/>
        <c:lblAlgn val="ctr"/>
        <c:lblOffset val="100"/>
        <c:noMultiLvlLbl val="0"/>
      </c:catAx>
      <c:valAx>
        <c:axId val="30562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endParaRPr lang="es-CO"/>
          </a:p>
        </c:txPr>
        <c:crossAx val="30561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OPCIÓN DE GRÁFICO 2  (TÍTULO)</a:t>
            </a:r>
          </a:p>
        </c:rich>
      </c:tx>
      <c:layout>
        <c:manualLayout>
          <c:xMode val="edge"/>
          <c:yMode val="edge"/>
          <c:x val="0.18860270848480729"/>
          <c:y val="6.16501970694174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31905474175840842"/>
          <c:y val="0.20782087810641547"/>
          <c:w val="0.3927036059806509"/>
          <c:h val="0.6585318022976928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rgbClr val="008E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54-4A1A-975B-E30BB3C1A28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54-4A1A-975B-E30BB3C1A285}"/>
              </c:ext>
            </c:extLst>
          </c:dPt>
          <c:dPt>
            <c:idx val="2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54-4A1A-975B-E30BB3C1A285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54-4A1A-975B-E30BB3C1A2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Lato Black" panose="020F0502020204030203" pitchFamily="34" charset="0"/>
                    <a:ea typeface="Lato Black" panose="020F0502020204030203" pitchFamily="34" charset="0"/>
                    <a:cs typeface="Lato Black" panose="020F0502020204030203" pitchFamily="34" charset="0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F54-4A1A-975B-E30BB3C1A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8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223270011084453"/>
          <c:y val="0.31866470540165071"/>
          <c:w val="0.1964345749084499"/>
          <c:h val="0.403585280454611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r>
              <a:rPr lang="es-CO" sz="1600"/>
              <a:t>OPCIÓN DE GRÁFICO 1  (TÍTULO)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1F3666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8E-407A-AB2A-837803C9610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8E-407A-AB2A-837803C96101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rgbClr val="008E3F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8E-407A-AB2A-837803C961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5619264"/>
        <c:axId val="305624544"/>
      </c:barChart>
      <c:catAx>
        <c:axId val="30561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endParaRPr lang="es-CO"/>
          </a:p>
        </c:txPr>
        <c:crossAx val="305624544"/>
        <c:crosses val="autoZero"/>
        <c:auto val="1"/>
        <c:lblAlgn val="ctr"/>
        <c:lblOffset val="100"/>
        <c:noMultiLvlLbl val="0"/>
      </c:catAx>
      <c:valAx>
        <c:axId val="30562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endParaRPr lang="es-CO"/>
          </a:p>
        </c:txPr>
        <c:crossAx val="30561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OPCIÓN DE GRÁFICO 2  (TÍTULO)</a:t>
            </a:r>
          </a:p>
        </c:rich>
      </c:tx>
      <c:layout>
        <c:manualLayout>
          <c:xMode val="edge"/>
          <c:yMode val="edge"/>
          <c:x val="0.18860270848480729"/>
          <c:y val="6.16501970694174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31905474175840842"/>
          <c:y val="0.20782087810641547"/>
          <c:w val="0.3927036059806509"/>
          <c:h val="0.6585318022976928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rgbClr val="008E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91-494B-8873-2B7616741A2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91-494B-8873-2B7616741A25}"/>
              </c:ext>
            </c:extLst>
          </c:dPt>
          <c:dPt>
            <c:idx val="2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B91-494B-8873-2B7616741A25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B91-494B-8873-2B7616741A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Lato Black" panose="020F0502020204030203" pitchFamily="34" charset="0"/>
                    <a:ea typeface="Lato Black" panose="020F0502020204030203" pitchFamily="34" charset="0"/>
                    <a:cs typeface="Lato Black" panose="020F0502020204030203" pitchFamily="34" charset="0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B91-494B-8873-2B7616741A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8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223270011084453"/>
          <c:y val="0.31866470540165071"/>
          <c:w val="0.1964345749084499"/>
          <c:h val="0.403585280454611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148D9C-54D5-47C6-BA31-FEBCA7A39758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E12E9C4-0654-4185-8721-3B772C9C3561}">
      <dgm:prSet phldrT="[Texto]" custT="1"/>
      <dgm:spPr/>
      <dgm:t>
        <a:bodyPr/>
        <a:lstStyle/>
        <a:p>
          <a:pPr algn="r"/>
          <a:r>
            <a:rPr lang="es-MX" sz="1300" b="1" dirty="0">
              <a:solidFill>
                <a:schemeClr val="tx1">
                  <a:lumMod val="75000"/>
                  <a:lumOff val="25000"/>
                </a:schemeClr>
              </a:solidFill>
            </a:rPr>
            <a:t>Fuente: </a:t>
          </a:r>
          <a:r>
            <a:rPr lang="es-MX" sz="1300" dirty="0">
              <a:solidFill>
                <a:schemeClr val="tx1">
                  <a:lumMod val="75000"/>
                  <a:lumOff val="25000"/>
                </a:schemeClr>
              </a:solidFill>
            </a:rPr>
            <a:t>Información de la Imagen</a:t>
          </a:r>
          <a:endParaRPr lang="es-CO" sz="13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49E46B3B-82FC-4BE1-A159-CB37F82FB459}" type="parTrans" cxnId="{1A053B5A-19EC-4DCB-B793-0653710E44A3}">
      <dgm:prSet/>
      <dgm:spPr/>
      <dgm:t>
        <a:bodyPr/>
        <a:lstStyle/>
        <a:p>
          <a:endParaRPr lang="es-CO"/>
        </a:p>
      </dgm:t>
    </dgm:pt>
    <dgm:pt modelId="{3EC8C66F-F5CE-4C3C-8CB1-DDC30F5E0A35}" type="sibTrans" cxnId="{1A053B5A-19EC-4DCB-B793-0653710E44A3}">
      <dgm:prSet/>
      <dgm:spPr/>
      <dgm:t>
        <a:bodyPr/>
        <a:lstStyle/>
        <a:p>
          <a:endParaRPr lang="es-CO"/>
        </a:p>
      </dgm:t>
    </dgm:pt>
    <dgm:pt modelId="{0A2768E3-7523-46D0-8707-18917635BDF1}" type="pres">
      <dgm:prSet presAssocID="{0F148D9C-54D5-47C6-BA31-FEBCA7A39758}" presName="Name0" presStyleCnt="0">
        <dgm:presLayoutVars>
          <dgm:chMax/>
          <dgm:chPref/>
          <dgm:dir/>
          <dgm:animLvl val="lvl"/>
        </dgm:presLayoutVars>
      </dgm:prSet>
      <dgm:spPr/>
    </dgm:pt>
    <dgm:pt modelId="{28CECDA1-F4F8-48F1-B0FA-BD3EF9AF66BD}" type="pres">
      <dgm:prSet presAssocID="{3E12E9C4-0654-4185-8721-3B772C9C3561}" presName="composite" presStyleCnt="0"/>
      <dgm:spPr/>
    </dgm:pt>
    <dgm:pt modelId="{42DC4F81-390E-4079-8DF6-52664BB7E524}" type="pres">
      <dgm:prSet presAssocID="{3E12E9C4-0654-4185-8721-3B772C9C3561}" presName="ParentAccentShape" presStyleLbl="trBgShp" presStyleIdx="0" presStyleCnt="1" custScaleX="205212" custScaleY="181632" custLinFactNeighborX="0" custLinFactNeighborY="-26739"/>
      <dgm:spPr>
        <a:solidFill>
          <a:srgbClr val="1F3666"/>
        </a:solidFill>
      </dgm:spPr>
    </dgm:pt>
    <dgm:pt modelId="{B740F3AF-AE01-4337-AAFD-2395DF46ED09}" type="pres">
      <dgm:prSet presAssocID="{3E12E9C4-0654-4185-8721-3B772C9C3561}" presName="ParentText" presStyleLbl="revTx" presStyleIdx="0" presStyleCnt="2" custScaleX="211391" custScaleY="221654" custLinFactY="200000" custLinFactNeighborX="5255" custLinFactNeighborY="219789">
        <dgm:presLayoutVars>
          <dgm:chMax val="1"/>
          <dgm:chPref val="1"/>
          <dgm:bulletEnabled val="1"/>
        </dgm:presLayoutVars>
      </dgm:prSet>
      <dgm:spPr/>
    </dgm:pt>
    <dgm:pt modelId="{C6EC5CDB-BC3D-425C-9943-828129082715}" type="pres">
      <dgm:prSet presAssocID="{3E12E9C4-0654-4185-8721-3B772C9C3561}" presName="ChildText" presStyleLbl="revTx" presStyleIdx="1" presStyleCnt="2">
        <dgm:presLayoutVars>
          <dgm:chMax val="0"/>
          <dgm:chPref val="0"/>
        </dgm:presLayoutVars>
      </dgm:prSet>
      <dgm:spPr/>
    </dgm:pt>
    <dgm:pt modelId="{53D4A6EB-C76C-49CB-A008-A9A59E0B413C}" type="pres">
      <dgm:prSet presAssocID="{3E12E9C4-0654-4185-8721-3B772C9C3561}" presName="ChildAccentShape" presStyleLbl="trBgShp" presStyleIdx="0" presStyleCnt="1"/>
      <dgm:spPr/>
    </dgm:pt>
    <dgm:pt modelId="{6E7ED9BA-8C75-4C8D-AEA4-39906E225458}" type="pres">
      <dgm:prSet presAssocID="{3E12E9C4-0654-4185-8721-3B772C9C3561}" presName="Image" presStyleLbl="alignImgPlace1" presStyleIdx="0" presStyleCnt="1" custScaleX="211391" custScaleY="197984"/>
      <dgm:spPr/>
    </dgm:pt>
  </dgm:ptLst>
  <dgm:cxnLst>
    <dgm:cxn modelId="{1A053B5A-19EC-4DCB-B793-0653710E44A3}" srcId="{0F148D9C-54D5-47C6-BA31-FEBCA7A39758}" destId="{3E12E9C4-0654-4185-8721-3B772C9C3561}" srcOrd="0" destOrd="0" parTransId="{49E46B3B-82FC-4BE1-A159-CB37F82FB459}" sibTransId="{3EC8C66F-F5CE-4C3C-8CB1-DDC30F5E0A35}"/>
    <dgm:cxn modelId="{DF4F05A4-BC17-460E-AAE5-8DA766F36A9B}" type="presOf" srcId="{3E12E9C4-0654-4185-8721-3B772C9C3561}" destId="{B740F3AF-AE01-4337-AAFD-2395DF46ED09}" srcOrd="0" destOrd="0" presId="urn:microsoft.com/office/officeart/2009/3/layout/SnapshotPictureList"/>
    <dgm:cxn modelId="{21A79AC3-3B4F-40F5-AC08-7A46DE69D4C4}" type="presOf" srcId="{0F148D9C-54D5-47C6-BA31-FEBCA7A39758}" destId="{0A2768E3-7523-46D0-8707-18917635BDF1}" srcOrd="0" destOrd="0" presId="urn:microsoft.com/office/officeart/2009/3/layout/SnapshotPictureList"/>
    <dgm:cxn modelId="{42804481-60A2-4D8E-90FE-259F86C12576}" type="presParOf" srcId="{0A2768E3-7523-46D0-8707-18917635BDF1}" destId="{28CECDA1-F4F8-48F1-B0FA-BD3EF9AF66BD}" srcOrd="0" destOrd="0" presId="urn:microsoft.com/office/officeart/2009/3/layout/SnapshotPictureList"/>
    <dgm:cxn modelId="{0F110684-D154-488F-8BA5-87A36301DCC7}" type="presParOf" srcId="{28CECDA1-F4F8-48F1-B0FA-BD3EF9AF66BD}" destId="{42DC4F81-390E-4079-8DF6-52664BB7E524}" srcOrd="0" destOrd="0" presId="urn:microsoft.com/office/officeart/2009/3/layout/SnapshotPictureList"/>
    <dgm:cxn modelId="{D737BD8E-91A5-4419-992C-FCD18EC3DEA5}" type="presParOf" srcId="{28CECDA1-F4F8-48F1-B0FA-BD3EF9AF66BD}" destId="{B740F3AF-AE01-4337-AAFD-2395DF46ED09}" srcOrd="1" destOrd="0" presId="urn:microsoft.com/office/officeart/2009/3/layout/SnapshotPictureList"/>
    <dgm:cxn modelId="{447956F8-2E24-4FFA-A043-349A67EFB17B}" type="presParOf" srcId="{28CECDA1-F4F8-48F1-B0FA-BD3EF9AF66BD}" destId="{C6EC5CDB-BC3D-425C-9943-828129082715}" srcOrd="2" destOrd="0" presId="urn:microsoft.com/office/officeart/2009/3/layout/SnapshotPictureList"/>
    <dgm:cxn modelId="{26FFF37B-53F1-43C8-89B3-DBAE354CBBA1}" type="presParOf" srcId="{28CECDA1-F4F8-48F1-B0FA-BD3EF9AF66BD}" destId="{53D4A6EB-C76C-49CB-A008-A9A59E0B413C}" srcOrd="3" destOrd="0" presId="urn:microsoft.com/office/officeart/2009/3/layout/SnapshotPictureList"/>
    <dgm:cxn modelId="{C76CCD70-0828-4E52-9E43-AF839C6FDC2E}" type="presParOf" srcId="{28CECDA1-F4F8-48F1-B0FA-BD3EF9AF66BD}" destId="{6E7ED9BA-8C75-4C8D-AEA4-39906E225458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148D9C-54D5-47C6-BA31-FEBCA7A39758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E12E9C4-0654-4185-8721-3B772C9C3561}">
      <dgm:prSet phldrT="[Texto]" custT="1"/>
      <dgm:spPr/>
      <dgm:t>
        <a:bodyPr/>
        <a:lstStyle/>
        <a:p>
          <a:pPr algn="l"/>
          <a:r>
            <a:rPr lang="es-MX" sz="1200" b="1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gm:t>
    </dgm:pt>
    <dgm:pt modelId="{49E46B3B-82FC-4BE1-A159-CB37F82FB459}" type="parTrans" cxnId="{1A053B5A-19EC-4DCB-B793-0653710E44A3}">
      <dgm:prSet/>
      <dgm:spPr/>
      <dgm:t>
        <a:bodyPr/>
        <a:lstStyle/>
        <a:p>
          <a:endParaRPr lang="es-CO"/>
        </a:p>
      </dgm:t>
    </dgm:pt>
    <dgm:pt modelId="{3EC8C66F-F5CE-4C3C-8CB1-DDC30F5E0A35}" type="sibTrans" cxnId="{1A053B5A-19EC-4DCB-B793-0653710E44A3}">
      <dgm:prSet/>
      <dgm:spPr/>
      <dgm:t>
        <a:bodyPr/>
        <a:lstStyle/>
        <a:p>
          <a:endParaRPr lang="es-CO"/>
        </a:p>
      </dgm:t>
    </dgm:pt>
    <dgm:pt modelId="{2C047840-BC26-40EE-A35E-376A4831EE9C}">
      <dgm:prSet phldrT="[Texto]" custT="1"/>
      <dgm:spPr/>
      <dgm:t>
        <a:bodyPr/>
        <a:lstStyle/>
        <a:p>
          <a:r>
            <a:rPr lang="es-MX" sz="1200" b="1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gm:t>
    </dgm:pt>
    <dgm:pt modelId="{27EFDED7-BF28-4F93-91D9-B7CC3F7BBC80}" type="parTrans" cxnId="{D5CB903A-FA58-4460-AFE9-C1DCEAD042F7}">
      <dgm:prSet/>
      <dgm:spPr/>
      <dgm:t>
        <a:bodyPr/>
        <a:lstStyle/>
        <a:p>
          <a:endParaRPr lang="es-CO"/>
        </a:p>
      </dgm:t>
    </dgm:pt>
    <dgm:pt modelId="{AD14EBCE-DFEE-49C5-B20C-DBEE6F20B5E6}" type="sibTrans" cxnId="{D5CB903A-FA58-4460-AFE9-C1DCEAD042F7}">
      <dgm:prSet/>
      <dgm:spPr/>
      <dgm:t>
        <a:bodyPr/>
        <a:lstStyle/>
        <a:p>
          <a:endParaRPr lang="es-CO"/>
        </a:p>
      </dgm:t>
    </dgm:pt>
    <dgm:pt modelId="{0A2768E3-7523-46D0-8707-18917635BDF1}" type="pres">
      <dgm:prSet presAssocID="{0F148D9C-54D5-47C6-BA31-FEBCA7A39758}" presName="Name0" presStyleCnt="0">
        <dgm:presLayoutVars>
          <dgm:chMax/>
          <dgm:chPref/>
          <dgm:dir/>
          <dgm:animLvl val="lvl"/>
        </dgm:presLayoutVars>
      </dgm:prSet>
      <dgm:spPr/>
    </dgm:pt>
    <dgm:pt modelId="{28CECDA1-F4F8-48F1-B0FA-BD3EF9AF66BD}" type="pres">
      <dgm:prSet presAssocID="{3E12E9C4-0654-4185-8721-3B772C9C3561}" presName="composite" presStyleCnt="0"/>
      <dgm:spPr/>
    </dgm:pt>
    <dgm:pt modelId="{42DC4F81-390E-4079-8DF6-52664BB7E524}" type="pres">
      <dgm:prSet presAssocID="{3E12E9C4-0654-4185-8721-3B772C9C3561}" presName="ParentAccentShape" presStyleLbl="trBgShp" presStyleIdx="0" presStyleCnt="2" custScaleX="157874" custScaleY="129447" custLinFactNeighborX="15746" custLinFactNeighborY="-15959"/>
      <dgm:spPr>
        <a:solidFill>
          <a:srgbClr val="1F3666"/>
        </a:solidFill>
      </dgm:spPr>
    </dgm:pt>
    <dgm:pt modelId="{B740F3AF-AE01-4337-AAFD-2395DF46ED09}" type="pres">
      <dgm:prSet presAssocID="{3E12E9C4-0654-4185-8721-3B772C9C3561}" presName="ParentText" presStyleLbl="revTx" presStyleIdx="0" presStyleCnt="4" custScaleX="157764" custScaleY="221654" custLinFactY="100000" custLinFactNeighborX="11511" custLinFactNeighborY="140518">
        <dgm:presLayoutVars>
          <dgm:chMax val="1"/>
          <dgm:chPref val="1"/>
          <dgm:bulletEnabled val="1"/>
        </dgm:presLayoutVars>
      </dgm:prSet>
      <dgm:spPr/>
    </dgm:pt>
    <dgm:pt modelId="{C6EC5CDB-BC3D-425C-9943-828129082715}" type="pres">
      <dgm:prSet presAssocID="{3E12E9C4-0654-4185-8721-3B772C9C3561}" presName="ChildText" presStyleLbl="revTx" presStyleIdx="1" presStyleCnt="4">
        <dgm:presLayoutVars>
          <dgm:chMax val="0"/>
          <dgm:chPref val="0"/>
        </dgm:presLayoutVars>
      </dgm:prSet>
      <dgm:spPr/>
    </dgm:pt>
    <dgm:pt modelId="{53D4A6EB-C76C-49CB-A008-A9A59E0B413C}" type="pres">
      <dgm:prSet presAssocID="{3E12E9C4-0654-4185-8721-3B772C9C3561}" presName="ChildAccentShape" presStyleLbl="trBgShp" presStyleIdx="0" presStyleCnt="2"/>
      <dgm:spPr/>
    </dgm:pt>
    <dgm:pt modelId="{6E7ED9BA-8C75-4C8D-AEA4-39906E225458}" type="pres">
      <dgm:prSet presAssocID="{3E12E9C4-0654-4185-8721-3B772C9C3561}" presName="Image" presStyleLbl="alignImgPlace1" presStyleIdx="0" presStyleCnt="2" custScaleX="162629" custScaleY="141101" custLinFactNeighborX="26857" custLinFactNeighborY="6803"/>
      <dgm:spPr/>
    </dgm:pt>
    <dgm:pt modelId="{28BB3649-4CF8-4964-B0FF-C9032F20535E}" type="pres">
      <dgm:prSet presAssocID="{3EC8C66F-F5CE-4C3C-8CB1-DDC30F5E0A35}" presName="sibTrans" presStyleCnt="0"/>
      <dgm:spPr/>
    </dgm:pt>
    <dgm:pt modelId="{0D990D96-F0A4-4769-84BD-FE5BE85B364A}" type="pres">
      <dgm:prSet presAssocID="{2C047840-BC26-40EE-A35E-376A4831EE9C}" presName="composite" presStyleCnt="0"/>
      <dgm:spPr/>
    </dgm:pt>
    <dgm:pt modelId="{CE1C41C3-04EC-45E4-B80B-1894299B0FEC}" type="pres">
      <dgm:prSet presAssocID="{2C047840-BC26-40EE-A35E-376A4831EE9C}" presName="ParentAccentShape" presStyleLbl="trBgShp" presStyleIdx="1" presStyleCnt="2" custScaleX="157874" custScaleY="129447" custLinFactNeighborX="17090" custLinFactNeighborY="-27884"/>
      <dgm:spPr>
        <a:solidFill>
          <a:schemeClr val="tx1">
            <a:lumMod val="75000"/>
            <a:lumOff val="25000"/>
          </a:schemeClr>
        </a:solidFill>
      </dgm:spPr>
    </dgm:pt>
    <dgm:pt modelId="{B10239B6-63A0-477C-8AD2-8274CDCD11D5}" type="pres">
      <dgm:prSet presAssocID="{2C047840-BC26-40EE-A35E-376A4831EE9C}" presName="ParentText" presStyleLbl="revTx" presStyleIdx="2" presStyleCnt="4" custScaleX="157764" custScaleY="126973" custLinFactY="49365" custLinFactNeighborX="13112" custLinFactNeighborY="100000">
        <dgm:presLayoutVars>
          <dgm:chMax val="1"/>
          <dgm:chPref val="1"/>
          <dgm:bulletEnabled val="1"/>
        </dgm:presLayoutVars>
      </dgm:prSet>
      <dgm:spPr/>
    </dgm:pt>
    <dgm:pt modelId="{ECAAEA77-0227-4AAA-B779-A8055B982F15}" type="pres">
      <dgm:prSet presAssocID="{2C047840-BC26-40EE-A35E-376A4831EE9C}" presName="ChildText" presStyleLbl="revTx" presStyleIdx="3" presStyleCnt="4">
        <dgm:presLayoutVars>
          <dgm:chMax val="0"/>
          <dgm:chPref val="0"/>
        </dgm:presLayoutVars>
      </dgm:prSet>
      <dgm:spPr/>
    </dgm:pt>
    <dgm:pt modelId="{1D933D7F-3AD4-4BDE-81D8-DE6BEC84D90E}" type="pres">
      <dgm:prSet presAssocID="{2C047840-BC26-40EE-A35E-376A4831EE9C}" presName="ChildAccentShape" presStyleLbl="trBgShp" presStyleIdx="1" presStyleCnt="2"/>
      <dgm:spPr/>
    </dgm:pt>
    <dgm:pt modelId="{4A55728A-A6CA-40F1-A3BC-4D33FC66175B}" type="pres">
      <dgm:prSet presAssocID="{2C047840-BC26-40EE-A35E-376A4831EE9C}" presName="Image" presStyleLbl="alignImgPlace1" presStyleIdx="1" presStyleCnt="2" custScaleX="162629" custScaleY="141101" custLinFactNeighborX="28277" custLinFactNeighborY="-4736"/>
      <dgm:spPr/>
    </dgm:pt>
  </dgm:ptLst>
  <dgm:cxnLst>
    <dgm:cxn modelId="{D5CB903A-FA58-4460-AFE9-C1DCEAD042F7}" srcId="{0F148D9C-54D5-47C6-BA31-FEBCA7A39758}" destId="{2C047840-BC26-40EE-A35E-376A4831EE9C}" srcOrd="1" destOrd="0" parTransId="{27EFDED7-BF28-4F93-91D9-B7CC3F7BBC80}" sibTransId="{AD14EBCE-DFEE-49C5-B20C-DBEE6F20B5E6}"/>
    <dgm:cxn modelId="{82E0744F-D25E-4C59-BB76-5C2364E68BEC}" type="presOf" srcId="{2C047840-BC26-40EE-A35E-376A4831EE9C}" destId="{B10239B6-63A0-477C-8AD2-8274CDCD11D5}" srcOrd="0" destOrd="0" presId="urn:microsoft.com/office/officeart/2009/3/layout/SnapshotPictureList"/>
    <dgm:cxn modelId="{1A053B5A-19EC-4DCB-B793-0653710E44A3}" srcId="{0F148D9C-54D5-47C6-BA31-FEBCA7A39758}" destId="{3E12E9C4-0654-4185-8721-3B772C9C3561}" srcOrd="0" destOrd="0" parTransId="{49E46B3B-82FC-4BE1-A159-CB37F82FB459}" sibTransId="{3EC8C66F-F5CE-4C3C-8CB1-DDC30F5E0A35}"/>
    <dgm:cxn modelId="{DF4F05A4-BC17-460E-AAE5-8DA766F36A9B}" type="presOf" srcId="{3E12E9C4-0654-4185-8721-3B772C9C3561}" destId="{B740F3AF-AE01-4337-AAFD-2395DF46ED09}" srcOrd="0" destOrd="0" presId="urn:microsoft.com/office/officeart/2009/3/layout/SnapshotPictureList"/>
    <dgm:cxn modelId="{21A79AC3-3B4F-40F5-AC08-7A46DE69D4C4}" type="presOf" srcId="{0F148D9C-54D5-47C6-BA31-FEBCA7A39758}" destId="{0A2768E3-7523-46D0-8707-18917635BDF1}" srcOrd="0" destOrd="0" presId="urn:microsoft.com/office/officeart/2009/3/layout/SnapshotPictureList"/>
    <dgm:cxn modelId="{42804481-60A2-4D8E-90FE-259F86C12576}" type="presParOf" srcId="{0A2768E3-7523-46D0-8707-18917635BDF1}" destId="{28CECDA1-F4F8-48F1-B0FA-BD3EF9AF66BD}" srcOrd="0" destOrd="0" presId="urn:microsoft.com/office/officeart/2009/3/layout/SnapshotPictureList"/>
    <dgm:cxn modelId="{0F110684-D154-488F-8BA5-87A36301DCC7}" type="presParOf" srcId="{28CECDA1-F4F8-48F1-B0FA-BD3EF9AF66BD}" destId="{42DC4F81-390E-4079-8DF6-52664BB7E524}" srcOrd="0" destOrd="0" presId="urn:microsoft.com/office/officeart/2009/3/layout/SnapshotPictureList"/>
    <dgm:cxn modelId="{D737BD8E-91A5-4419-992C-FCD18EC3DEA5}" type="presParOf" srcId="{28CECDA1-F4F8-48F1-B0FA-BD3EF9AF66BD}" destId="{B740F3AF-AE01-4337-AAFD-2395DF46ED09}" srcOrd="1" destOrd="0" presId="urn:microsoft.com/office/officeart/2009/3/layout/SnapshotPictureList"/>
    <dgm:cxn modelId="{447956F8-2E24-4FFA-A043-349A67EFB17B}" type="presParOf" srcId="{28CECDA1-F4F8-48F1-B0FA-BD3EF9AF66BD}" destId="{C6EC5CDB-BC3D-425C-9943-828129082715}" srcOrd="2" destOrd="0" presId="urn:microsoft.com/office/officeart/2009/3/layout/SnapshotPictureList"/>
    <dgm:cxn modelId="{26FFF37B-53F1-43C8-89B3-DBAE354CBBA1}" type="presParOf" srcId="{28CECDA1-F4F8-48F1-B0FA-BD3EF9AF66BD}" destId="{53D4A6EB-C76C-49CB-A008-A9A59E0B413C}" srcOrd="3" destOrd="0" presId="urn:microsoft.com/office/officeart/2009/3/layout/SnapshotPictureList"/>
    <dgm:cxn modelId="{C76CCD70-0828-4E52-9E43-AF839C6FDC2E}" type="presParOf" srcId="{28CECDA1-F4F8-48F1-B0FA-BD3EF9AF66BD}" destId="{6E7ED9BA-8C75-4C8D-AEA4-39906E225458}" srcOrd="4" destOrd="0" presId="urn:microsoft.com/office/officeart/2009/3/layout/SnapshotPictureList"/>
    <dgm:cxn modelId="{194F1E63-D327-455C-9D5F-1AE90B502E3C}" type="presParOf" srcId="{0A2768E3-7523-46D0-8707-18917635BDF1}" destId="{28BB3649-4CF8-4964-B0FF-C9032F20535E}" srcOrd="1" destOrd="0" presId="urn:microsoft.com/office/officeart/2009/3/layout/SnapshotPictureList"/>
    <dgm:cxn modelId="{E8D6D5CE-D5CB-429C-B077-3BED3E3ABD89}" type="presParOf" srcId="{0A2768E3-7523-46D0-8707-18917635BDF1}" destId="{0D990D96-F0A4-4769-84BD-FE5BE85B364A}" srcOrd="2" destOrd="0" presId="urn:microsoft.com/office/officeart/2009/3/layout/SnapshotPictureList"/>
    <dgm:cxn modelId="{9B155F9F-B0D0-48AC-B586-041C38C5C49C}" type="presParOf" srcId="{0D990D96-F0A4-4769-84BD-FE5BE85B364A}" destId="{CE1C41C3-04EC-45E4-B80B-1894299B0FEC}" srcOrd="0" destOrd="0" presId="urn:microsoft.com/office/officeart/2009/3/layout/SnapshotPictureList"/>
    <dgm:cxn modelId="{0B78766E-A300-4F5C-A8BF-C91A7019ED40}" type="presParOf" srcId="{0D990D96-F0A4-4769-84BD-FE5BE85B364A}" destId="{B10239B6-63A0-477C-8AD2-8274CDCD11D5}" srcOrd="1" destOrd="0" presId="urn:microsoft.com/office/officeart/2009/3/layout/SnapshotPictureList"/>
    <dgm:cxn modelId="{4C4E3A0A-B137-4A69-BED6-C32767909E23}" type="presParOf" srcId="{0D990D96-F0A4-4769-84BD-FE5BE85B364A}" destId="{ECAAEA77-0227-4AAA-B779-A8055B982F15}" srcOrd="2" destOrd="0" presId="urn:microsoft.com/office/officeart/2009/3/layout/SnapshotPictureList"/>
    <dgm:cxn modelId="{EE96FDAC-C77D-4517-AD82-EA21A8C882FD}" type="presParOf" srcId="{0D990D96-F0A4-4769-84BD-FE5BE85B364A}" destId="{1D933D7F-3AD4-4BDE-81D8-DE6BEC84D90E}" srcOrd="3" destOrd="0" presId="urn:microsoft.com/office/officeart/2009/3/layout/SnapshotPictureList"/>
    <dgm:cxn modelId="{1B186FFF-EFD9-4703-9342-0A5C68D9FBFE}" type="presParOf" srcId="{0D990D96-F0A4-4769-84BD-FE5BE85B364A}" destId="{4A55728A-A6CA-40F1-A3BC-4D33FC66175B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148D9C-54D5-47C6-BA31-FEBCA7A39758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E12E9C4-0654-4185-8721-3B772C9C3561}">
      <dgm:prSet phldrT="[Texto]" custT="1"/>
      <dgm:spPr/>
      <dgm:t>
        <a:bodyPr/>
        <a:lstStyle/>
        <a:p>
          <a:pPr algn="l"/>
          <a:r>
            <a:rPr lang="es-MX" sz="1300" b="1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3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3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gm:t>
    </dgm:pt>
    <dgm:pt modelId="{49E46B3B-82FC-4BE1-A159-CB37F82FB459}" type="parTrans" cxnId="{1A053B5A-19EC-4DCB-B793-0653710E44A3}">
      <dgm:prSet/>
      <dgm:spPr/>
      <dgm:t>
        <a:bodyPr/>
        <a:lstStyle/>
        <a:p>
          <a:endParaRPr lang="es-CO"/>
        </a:p>
      </dgm:t>
    </dgm:pt>
    <dgm:pt modelId="{3EC8C66F-F5CE-4C3C-8CB1-DDC30F5E0A35}" type="sibTrans" cxnId="{1A053B5A-19EC-4DCB-B793-0653710E44A3}">
      <dgm:prSet/>
      <dgm:spPr/>
      <dgm:t>
        <a:bodyPr/>
        <a:lstStyle/>
        <a:p>
          <a:endParaRPr lang="es-CO"/>
        </a:p>
      </dgm:t>
    </dgm:pt>
    <dgm:pt modelId="{0A2768E3-7523-46D0-8707-18917635BDF1}" type="pres">
      <dgm:prSet presAssocID="{0F148D9C-54D5-47C6-BA31-FEBCA7A39758}" presName="Name0" presStyleCnt="0">
        <dgm:presLayoutVars>
          <dgm:chMax/>
          <dgm:chPref/>
          <dgm:dir/>
          <dgm:animLvl val="lvl"/>
        </dgm:presLayoutVars>
      </dgm:prSet>
      <dgm:spPr/>
    </dgm:pt>
    <dgm:pt modelId="{28CECDA1-F4F8-48F1-B0FA-BD3EF9AF66BD}" type="pres">
      <dgm:prSet presAssocID="{3E12E9C4-0654-4185-8721-3B772C9C3561}" presName="composite" presStyleCnt="0"/>
      <dgm:spPr/>
    </dgm:pt>
    <dgm:pt modelId="{42DC4F81-390E-4079-8DF6-52664BB7E524}" type="pres">
      <dgm:prSet presAssocID="{3E12E9C4-0654-4185-8721-3B772C9C3561}" presName="ParentAccentShape" presStyleLbl="trBgShp" presStyleIdx="0" presStyleCnt="1" custScaleX="198638" custScaleY="171628" custLinFactNeighborX="-10197" custLinFactNeighborY="-26739"/>
      <dgm:spPr>
        <a:solidFill>
          <a:srgbClr val="1F3666"/>
        </a:solidFill>
      </dgm:spPr>
    </dgm:pt>
    <dgm:pt modelId="{B740F3AF-AE01-4337-AAFD-2395DF46ED09}" type="pres">
      <dgm:prSet presAssocID="{3E12E9C4-0654-4185-8721-3B772C9C3561}" presName="ParentText" presStyleLbl="revTx" presStyleIdx="0" presStyleCnt="2" custScaleX="211391" custScaleY="221654" custLinFactY="200000" custLinFactNeighborX="-7366" custLinFactNeighborY="212458">
        <dgm:presLayoutVars>
          <dgm:chMax val="1"/>
          <dgm:chPref val="1"/>
          <dgm:bulletEnabled val="1"/>
        </dgm:presLayoutVars>
      </dgm:prSet>
      <dgm:spPr/>
    </dgm:pt>
    <dgm:pt modelId="{C6EC5CDB-BC3D-425C-9943-828129082715}" type="pres">
      <dgm:prSet presAssocID="{3E12E9C4-0654-4185-8721-3B772C9C3561}" presName="ChildText" presStyleLbl="revTx" presStyleIdx="1" presStyleCnt="2">
        <dgm:presLayoutVars>
          <dgm:chMax val="0"/>
          <dgm:chPref val="0"/>
        </dgm:presLayoutVars>
      </dgm:prSet>
      <dgm:spPr/>
    </dgm:pt>
    <dgm:pt modelId="{53D4A6EB-C76C-49CB-A008-A9A59E0B413C}" type="pres">
      <dgm:prSet presAssocID="{3E12E9C4-0654-4185-8721-3B772C9C3561}" presName="ChildAccentShape" presStyleLbl="trBgShp" presStyleIdx="0" presStyleCnt="1"/>
      <dgm:spPr/>
    </dgm:pt>
    <dgm:pt modelId="{6E7ED9BA-8C75-4C8D-AEA4-39906E225458}" type="pres">
      <dgm:prSet presAssocID="{3E12E9C4-0654-4185-8721-3B772C9C3561}" presName="Image" presStyleLbl="alignImgPlace1" presStyleIdx="0" presStyleCnt="1" custScaleX="204619" custScaleY="187080" custLinFactNeighborX="6628" custLinFactNeighborY="0"/>
      <dgm:spPr/>
    </dgm:pt>
  </dgm:ptLst>
  <dgm:cxnLst>
    <dgm:cxn modelId="{1A053B5A-19EC-4DCB-B793-0653710E44A3}" srcId="{0F148D9C-54D5-47C6-BA31-FEBCA7A39758}" destId="{3E12E9C4-0654-4185-8721-3B772C9C3561}" srcOrd="0" destOrd="0" parTransId="{49E46B3B-82FC-4BE1-A159-CB37F82FB459}" sibTransId="{3EC8C66F-F5CE-4C3C-8CB1-DDC30F5E0A35}"/>
    <dgm:cxn modelId="{DF4F05A4-BC17-460E-AAE5-8DA766F36A9B}" type="presOf" srcId="{3E12E9C4-0654-4185-8721-3B772C9C3561}" destId="{B740F3AF-AE01-4337-AAFD-2395DF46ED09}" srcOrd="0" destOrd="0" presId="urn:microsoft.com/office/officeart/2009/3/layout/SnapshotPictureList"/>
    <dgm:cxn modelId="{21A79AC3-3B4F-40F5-AC08-7A46DE69D4C4}" type="presOf" srcId="{0F148D9C-54D5-47C6-BA31-FEBCA7A39758}" destId="{0A2768E3-7523-46D0-8707-18917635BDF1}" srcOrd="0" destOrd="0" presId="urn:microsoft.com/office/officeart/2009/3/layout/SnapshotPictureList"/>
    <dgm:cxn modelId="{42804481-60A2-4D8E-90FE-259F86C12576}" type="presParOf" srcId="{0A2768E3-7523-46D0-8707-18917635BDF1}" destId="{28CECDA1-F4F8-48F1-B0FA-BD3EF9AF66BD}" srcOrd="0" destOrd="0" presId="urn:microsoft.com/office/officeart/2009/3/layout/SnapshotPictureList"/>
    <dgm:cxn modelId="{0F110684-D154-488F-8BA5-87A36301DCC7}" type="presParOf" srcId="{28CECDA1-F4F8-48F1-B0FA-BD3EF9AF66BD}" destId="{42DC4F81-390E-4079-8DF6-52664BB7E524}" srcOrd="0" destOrd="0" presId="urn:microsoft.com/office/officeart/2009/3/layout/SnapshotPictureList"/>
    <dgm:cxn modelId="{D737BD8E-91A5-4419-992C-FCD18EC3DEA5}" type="presParOf" srcId="{28CECDA1-F4F8-48F1-B0FA-BD3EF9AF66BD}" destId="{B740F3AF-AE01-4337-AAFD-2395DF46ED09}" srcOrd="1" destOrd="0" presId="urn:microsoft.com/office/officeart/2009/3/layout/SnapshotPictureList"/>
    <dgm:cxn modelId="{447956F8-2E24-4FFA-A043-349A67EFB17B}" type="presParOf" srcId="{28CECDA1-F4F8-48F1-B0FA-BD3EF9AF66BD}" destId="{C6EC5CDB-BC3D-425C-9943-828129082715}" srcOrd="2" destOrd="0" presId="urn:microsoft.com/office/officeart/2009/3/layout/SnapshotPictureList"/>
    <dgm:cxn modelId="{26FFF37B-53F1-43C8-89B3-DBAE354CBBA1}" type="presParOf" srcId="{28CECDA1-F4F8-48F1-B0FA-BD3EF9AF66BD}" destId="{53D4A6EB-C76C-49CB-A008-A9A59E0B413C}" srcOrd="3" destOrd="0" presId="urn:microsoft.com/office/officeart/2009/3/layout/SnapshotPictureList"/>
    <dgm:cxn modelId="{C76CCD70-0828-4E52-9E43-AF839C6FDC2E}" type="presParOf" srcId="{28CECDA1-F4F8-48F1-B0FA-BD3EF9AF66BD}" destId="{6E7ED9BA-8C75-4C8D-AEA4-39906E225458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148D9C-54D5-47C6-BA31-FEBCA7A39758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E12E9C4-0654-4185-8721-3B772C9C3561}">
      <dgm:prSet phldrT="[Texto]" custT="1"/>
      <dgm:spPr/>
      <dgm:t>
        <a:bodyPr/>
        <a:lstStyle/>
        <a:p>
          <a:pPr algn="l"/>
          <a:r>
            <a:rPr lang="es-MX" sz="1200" b="1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gm:t>
    </dgm:pt>
    <dgm:pt modelId="{49E46B3B-82FC-4BE1-A159-CB37F82FB459}" type="parTrans" cxnId="{1A053B5A-19EC-4DCB-B793-0653710E44A3}">
      <dgm:prSet/>
      <dgm:spPr/>
      <dgm:t>
        <a:bodyPr/>
        <a:lstStyle/>
        <a:p>
          <a:endParaRPr lang="es-CO"/>
        </a:p>
      </dgm:t>
    </dgm:pt>
    <dgm:pt modelId="{3EC8C66F-F5CE-4C3C-8CB1-DDC30F5E0A35}" type="sibTrans" cxnId="{1A053B5A-19EC-4DCB-B793-0653710E44A3}">
      <dgm:prSet/>
      <dgm:spPr/>
      <dgm:t>
        <a:bodyPr/>
        <a:lstStyle/>
        <a:p>
          <a:endParaRPr lang="es-CO"/>
        </a:p>
      </dgm:t>
    </dgm:pt>
    <dgm:pt modelId="{2C047840-BC26-40EE-A35E-376A4831EE9C}">
      <dgm:prSet phldrT="[Texto]" custT="1"/>
      <dgm:spPr/>
      <dgm:t>
        <a:bodyPr/>
        <a:lstStyle/>
        <a:p>
          <a:r>
            <a:rPr lang="es-MX" sz="1200" b="1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gm:t>
    </dgm:pt>
    <dgm:pt modelId="{27EFDED7-BF28-4F93-91D9-B7CC3F7BBC80}" type="parTrans" cxnId="{D5CB903A-FA58-4460-AFE9-C1DCEAD042F7}">
      <dgm:prSet/>
      <dgm:spPr/>
      <dgm:t>
        <a:bodyPr/>
        <a:lstStyle/>
        <a:p>
          <a:endParaRPr lang="es-CO"/>
        </a:p>
      </dgm:t>
    </dgm:pt>
    <dgm:pt modelId="{AD14EBCE-DFEE-49C5-B20C-DBEE6F20B5E6}" type="sibTrans" cxnId="{D5CB903A-FA58-4460-AFE9-C1DCEAD042F7}">
      <dgm:prSet/>
      <dgm:spPr/>
      <dgm:t>
        <a:bodyPr/>
        <a:lstStyle/>
        <a:p>
          <a:endParaRPr lang="es-CO"/>
        </a:p>
      </dgm:t>
    </dgm:pt>
    <dgm:pt modelId="{0A2768E3-7523-46D0-8707-18917635BDF1}" type="pres">
      <dgm:prSet presAssocID="{0F148D9C-54D5-47C6-BA31-FEBCA7A39758}" presName="Name0" presStyleCnt="0">
        <dgm:presLayoutVars>
          <dgm:chMax/>
          <dgm:chPref/>
          <dgm:dir/>
          <dgm:animLvl val="lvl"/>
        </dgm:presLayoutVars>
      </dgm:prSet>
      <dgm:spPr/>
    </dgm:pt>
    <dgm:pt modelId="{28CECDA1-F4F8-48F1-B0FA-BD3EF9AF66BD}" type="pres">
      <dgm:prSet presAssocID="{3E12E9C4-0654-4185-8721-3B772C9C3561}" presName="composite" presStyleCnt="0"/>
      <dgm:spPr/>
    </dgm:pt>
    <dgm:pt modelId="{42DC4F81-390E-4079-8DF6-52664BB7E524}" type="pres">
      <dgm:prSet presAssocID="{3E12E9C4-0654-4185-8721-3B772C9C3561}" presName="ParentAccentShape" presStyleLbl="trBgShp" presStyleIdx="0" presStyleCnt="2" custScaleX="157874" custScaleY="129447" custLinFactNeighborX="15746" custLinFactNeighborY="-15959"/>
      <dgm:spPr>
        <a:solidFill>
          <a:srgbClr val="1F3666"/>
        </a:solidFill>
      </dgm:spPr>
    </dgm:pt>
    <dgm:pt modelId="{B740F3AF-AE01-4337-AAFD-2395DF46ED09}" type="pres">
      <dgm:prSet presAssocID="{3E12E9C4-0654-4185-8721-3B772C9C3561}" presName="ParentText" presStyleLbl="revTx" presStyleIdx="0" presStyleCnt="4" custScaleX="157764" custScaleY="221654" custLinFactY="100000" custLinFactNeighborX="11511" custLinFactNeighborY="140518">
        <dgm:presLayoutVars>
          <dgm:chMax val="1"/>
          <dgm:chPref val="1"/>
          <dgm:bulletEnabled val="1"/>
        </dgm:presLayoutVars>
      </dgm:prSet>
      <dgm:spPr/>
    </dgm:pt>
    <dgm:pt modelId="{C6EC5CDB-BC3D-425C-9943-828129082715}" type="pres">
      <dgm:prSet presAssocID="{3E12E9C4-0654-4185-8721-3B772C9C3561}" presName="ChildText" presStyleLbl="revTx" presStyleIdx="1" presStyleCnt="4">
        <dgm:presLayoutVars>
          <dgm:chMax val="0"/>
          <dgm:chPref val="0"/>
        </dgm:presLayoutVars>
      </dgm:prSet>
      <dgm:spPr/>
    </dgm:pt>
    <dgm:pt modelId="{53D4A6EB-C76C-49CB-A008-A9A59E0B413C}" type="pres">
      <dgm:prSet presAssocID="{3E12E9C4-0654-4185-8721-3B772C9C3561}" presName="ChildAccentShape" presStyleLbl="trBgShp" presStyleIdx="0" presStyleCnt="2"/>
      <dgm:spPr/>
    </dgm:pt>
    <dgm:pt modelId="{6E7ED9BA-8C75-4C8D-AEA4-39906E225458}" type="pres">
      <dgm:prSet presAssocID="{3E12E9C4-0654-4185-8721-3B772C9C3561}" presName="Image" presStyleLbl="alignImgPlace1" presStyleIdx="0" presStyleCnt="2" custScaleX="162629" custScaleY="141101" custLinFactNeighborX="26857" custLinFactNeighborY="6803"/>
      <dgm:spPr/>
    </dgm:pt>
    <dgm:pt modelId="{28BB3649-4CF8-4964-B0FF-C9032F20535E}" type="pres">
      <dgm:prSet presAssocID="{3EC8C66F-F5CE-4C3C-8CB1-DDC30F5E0A35}" presName="sibTrans" presStyleCnt="0"/>
      <dgm:spPr/>
    </dgm:pt>
    <dgm:pt modelId="{0D990D96-F0A4-4769-84BD-FE5BE85B364A}" type="pres">
      <dgm:prSet presAssocID="{2C047840-BC26-40EE-A35E-376A4831EE9C}" presName="composite" presStyleCnt="0"/>
      <dgm:spPr/>
    </dgm:pt>
    <dgm:pt modelId="{CE1C41C3-04EC-45E4-B80B-1894299B0FEC}" type="pres">
      <dgm:prSet presAssocID="{2C047840-BC26-40EE-A35E-376A4831EE9C}" presName="ParentAccentShape" presStyleLbl="trBgShp" presStyleIdx="1" presStyleCnt="2" custScaleX="157874" custScaleY="129447" custLinFactNeighborX="17090" custLinFactNeighborY="-27884"/>
      <dgm:spPr>
        <a:solidFill>
          <a:schemeClr val="tx1">
            <a:lumMod val="75000"/>
            <a:lumOff val="25000"/>
          </a:schemeClr>
        </a:solidFill>
      </dgm:spPr>
    </dgm:pt>
    <dgm:pt modelId="{B10239B6-63A0-477C-8AD2-8274CDCD11D5}" type="pres">
      <dgm:prSet presAssocID="{2C047840-BC26-40EE-A35E-376A4831EE9C}" presName="ParentText" presStyleLbl="revTx" presStyleIdx="2" presStyleCnt="4" custScaleX="157764" custScaleY="126973" custLinFactY="49365" custLinFactNeighborX="13112" custLinFactNeighborY="100000">
        <dgm:presLayoutVars>
          <dgm:chMax val="1"/>
          <dgm:chPref val="1"/>
          <dgm:bulletEnabled val="1"/>
        </dgm:presLayoutVars>
      </dgm:prSet>
      <dgm:spPr/>
    </dgm:pt>
    <dgm:pt modelId="{ECAAEA77-0227-4AAA-B779-A8055B982F15}" type="pres">
      <dgm:prSet presAssocID="{2C047840-BC26-40EE-A35E-376A4831EE9C}" presName="ChildText" presStyleLbl="revTx" presStyleIdx="3" presStyleCnt="4">
        <dgm:presLayoutVars>
          <dgm:chMax val="0"/>
          <dgm:chPref val="0"/>
        </dgm:presLayoutVars>
      </dgm:prSet>
      <dgm:spPr/>
    </dgm:pt>
    <dgm:pt modelId="{1D933D7F-3AD4-4BDE-81D8-DE6BEC84D90E}" type="pres">
      <dgm:prSet presAssocID="{2C047840-BC26-40EE-A35E-376A4831EE9C}" presName="ChildAccentShape" presStyleLbl="trBgShp" presStyleIdx="1" presStyleCnt="2"/>
      <dgm:spPr/>
    </dgm:pt>
    <dgm:pt modelId="{4A55728A-A6CA-40F1-A3BC-4D33FC66175B}" type="pres">
      <dgm:prSet presAssocID="{2C047840-BC26-40EE-A35E-376A4831EE9C}" presName="Image" presStyleLbl="alignImgPlace1" presStyleIdx="1" presStyleCnt="2" custScaleX="162629" custScaleY="141101" custLinFactNeighborX="28277" custLinFactNeighborY="-4736"/>
      <dgm:spPr/>
    </dgm:pt>
  </dgm:ptLst>
  <dgm:cxnLst>
    <dgm:cxn modelId="{D5CB903A-FA58-4460-AFE9-C1DCEAD042F7}" srcId="{0F148D9C-54D5-47C6-BA31-FEBCA7A39758}" destId="{2C047840-BC26-40EE-A35E-376A4831EE9C}" srcOrd="1" destOrd="0" parTransId="{27EFDED7-BF28-4F93-91D9-B7CC3F7BBC80}" sibTransId="{AD14EBCE-DFEE-49C5-B20C-DBEE6F20B5E6}"/>
    <dgm:cxn modelId="{82E0744F-D25E-4C59-BB76-5C2364E68BEC}" type="presOf" srcId="{2C047840-BC26-40EE-A35E-376A4831EE9C}" destId="{B10239B6-63A0-477C-8AD2-8274CDCD11D5}" srcOrd="0" destOrd="0" presId="urn:microsoft.com/office/officeart/2009/3/layout/SnapshotPictureList"/>
    <dgm:cxn modelId="{1A053B5A-19EC-4DCB-B793-0653710E44A3}" srcId="{0F148D9C-54D5-47C6-BA31-FEBCA7A39758}" destId="{3E12E9C4-0654-4185-8721-3B772C9C3561}" srcOrd="0" destOrd="0" parTransId="{49E46B3B-82FC-4BE1-A159-CB37F82FB459}" sibTransId="{3EC8C66F-F5CE-4C3C-8CB1-DDC30F5E0A35}"/>
    <dgm:cxn modelId="{DF4F05A4-BC17-460E-AAE5-8DA766F36A9B}" type="presOf" srcId="{3E12E9C4-0654-4185-8721-3B772C9C3561}" destId="{B740F3AF-AE01-4337-AAFD-2395DF46ED09}" srcOrd="0" destOrd="0" presId="urn:microsoft.com/office/officeart/2009/3/layout/SnapshotPictureList"/>
    <dgm:cxn modelId="{21A79AC3-3B4F-40F5-AC08-7A46DE69D4C4}" type="presOf" srcId="{0F148D9C-54D5-47C6-BA31-FEBCA7A39758}" destId="{0A2768E3-7523-46D0-8707-18917635BDF1}" srcOrd="0" destOrd="0" presId="urn:microsoft.com/office/officeart/2009/3/layout/SnapshotPictureList"/>
    <dgm:cxn modelId="{42804481-60A2-4D8E-90FE-259F86C12576}" type="presParOf" srcId="{0A2768E3-7523-46D0-8707-18917635BDF1}" destId="{28CECDA1-F4F8-48F1-B0FA-BD3EF9AF66BD}" srcOrd="0" destOrd="0" presId="urn:microsoft.com/office/officeart/2009/3/layout/SnapshotPictureList"/>
    <dgm:cxn modelId="{0F110684-D154-488F-8BA5-87A36301DCC7}" type="presParOf" srcId="{28CECDA1-F4F8-48F1-B0FA-BD3EF9AF66BD}" destId="{42DC4F81-390E-4079-8DF6-52664BB7E524}" srcOrd="0" destOrd="0" presId="urn:microsoft.com/office/officeart/2009/3/layout/SnapshotPictureList"/>
    <dgm:cxn modelId="{D737BD8E-91A5-4419-992C-FCD18EC3DEA5}" type="presParOf" srcId="{28CECDA1-F4F8-48F1-B0FA-BD3EF9AF66BD}" destId="{B740F3AF-AE01-4337-AAFD-2395DF46ED09}" srcOrd="1" destOrd="0" presId="urn:microsoft.com/office/officeart/2009/3/layout/SnapshotPictureList"/>
    <dgm:cxn modelId="{447956F8-2E24-4FFA-A043-349A67EFB17B}" type="presParOf" srcId="{28CECDA1-F4F8-48F1-B0FA-BD3EF9AF66BD}" destId="{C6EC5CDB-BC3D-425C-9943-828129082715}" srcOrd="2" destOrd="0" presId="urn:microsoft.com/office/officeart/2009/3/layout/SnapshotPictureList"/>
    <dgm:cxn modelId="{26FFF37B-53F1-43C8-89B3-DBAE354CBBA1}" type="presParOf" srcId="{28CECDA1-F4F8-48F1-B0FA-BD3EF9AF66BD}" destId="{53D4A6EB-C76C-49CB-A008-A9A59E0B413C}" srcOrd="3" destOrd="0" presId="urn:microsoft.com/office/officeart/2009/3/layout/SnapshotPictureList"/>
    <dgm:cxn modelId="{C76CCD70-0828-4E52-9E43-AF839C6FDC2E}" type="presParOf" srcId="{28CECDA1-F4F8-48F1-B0FA-BD3EF9AF66BD}" destId="{6E7ED9BA-8C75-4C8D-AEA4-39906E225458}" srcOrd="4" destOrd="0" presId="urn:microsoft.com/office/officeart/2009/3/layout/SnapshotPictureList"/>
    <dgm:cxn modelId="{194F1E63-D327-455C-9D5F-1AE90B502E3C}" type="presParOf" srcId="{0A2768E3-7523-46D0-8707-18917635BDF1}" destId="{28BB3649-4CF8-4964-B0FF-C9032F20535E}" srcOrd="1" destOrd="0" presId="urn:microsoft.com/office/officeart/2009/3/layout/SnapshotPictureList"/>
    <dgm:cxn modelId="{E8D6D5CE-D5CB-429C-B077-3BED3E3ABD89}" type="presParOf" srcId="{0A2768E3-7523-46D0-8707-18917635BDF1}" destId="{0D990D96-F0A4-4769-84BD-FE5BE85B364A}" srcOrd="2" destOrd="0" presId="urn:microsoft.com/office/officeart/2009/3/layout/SnapshotPictureList"/>
    <dgm:cxn modelId="{9B155F9F-B0D0-48AC-B586-041C38C5C49C}" type="presParOf" srcId="{0D990D96-F0A4-4769-84BD-FE5BE85B364A}" destId="{CE1C41C3-04EC-45E4-B80B-1894299B0FEC}" srcOrd="0" destOrd="0" presId="urn:microsoft.com/office/officeart/2009/3/layout/SnapshotPictureList"/>
    <dgm:cxn modelId="{0B78766E-A300-4F5C-A8BF-C91A7019ED40}" type="presParOf" srcId="{0D990D96-F0A4-4769-84BD-FE5BE85B364A}" destId="{B10239B6-63A0-477C-8AD2-8274CDCD11D5}" srcOrd="1" destOrd="0" presId="urn:microsoft.com/office/officeart/2009/3/layout/SnapshotPictureList"/>
    <dgm:cxn modelId="{4C4E3A0A-B137-4A69-BED6-C32767909E23}" type="presParOf" srcId="{0D990D96-F0A4-4769-84BD-FE5BE85B364A}" destId="{ECAAEA77-0227-4AAA-B779-A8055B982F15}" srcOrd="2" destOrd="0" presId="urn:microsoft.com/office/officeart/2009/3/layout/SnapshotPictureList"/>
    <dgm:cxn modelId="{EE96FDAC-C77D-4517-AD82-EA21A8C882FD}" type="presParOf" srcId="{0D990D96-F0A4-4769-84BD-FE5BE85B364A}" destId="{1D933D7F-3AD4-4BDE-81D8-DE6BEC84D90E}" srcOrd="3" destOrd="0" presId="urn:microsoft.com/office/officeart/2009/3/layout/SnapshotPictureList"/>
    <dgm:cxn modelId="{1B186FFF-EFD9-4703-9342-0A5C68D9FBFE}" type="presParOf" srcId="{0D990D96-F0A4-4769-84BD-FE5BE85B364A}" destId="{4A55728A-A6CA-40F1-A3BC-4D33FC66175B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C4F81-390E-4079-8DF6-52664BB7E524}">
      <dsp:nvSpPr>
        <dsp:cNvPr id="0" name=""/>
        <dsp:cNvSpPr/>
      </dsp:nvSpPr>
      <dsp:spPr>
        <a:xfrm>
          <a:off x="106217" y="757227"/>
          <a:ext cx="4540099" cy="2859550"/>
        </a:xfrm>
        <a:prstGeom prst="frame">
          <a:avLst>
            <a:gd name="adj1" fmla="val 5450"/>
          </a:avLst>
        </a:prstGeom>
        <a:solidFill>
          <a:srgbClr val="1F36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ED9BA-8C75-4C8D-AEA4-39906E225458}">
      <dsp:nvSpPr>
        <dsp:cNvPr id="0" name=""/>
        <dsp:cNvSpPr/>
      </dsp:nvSpPr>
      <dsp:spPr>
        <a:xfrm>
          <a:off x="178" y="902553"/>
          <a:ext cx="4496984" cy="294840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0F3AF-AE01-4337-AAFD-2395DF46ED09}">
      <dsp:nvSpPr>
        <dsp:cNvPr id="0" name=""/>
        <dsp:cNvSpPr/>
      </dsp:nvSpPr>
      <dsp:spPr>
        <a:xfrm>
          <a:off x="327156" y="3792711"/>
          <a:ext cx="4314142" cy="414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080" tIns="49530" rIns="132080" bIns="49530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Fuente: </a:t>
          </a:r>
          <a:r>
            <a:rPr lang="es-MX" sz="1300" kern="1200" dirty="0">
              <a:solidFill>
                <a:schemeClr val="tx1">
                  <a:lumMod val="75000"/>
                  <a:lumOff val="25000"/>
                </a:schemeClr>
              </a:solidFill>
            </a:rPr>
            <a:t>Información de la Imagen</a:t>
          </a:r>
          <a:endParaRPr lang="es-CO" sz="13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327156" y="3792711"/>
        <a:ext cx="4314142" cy="414224"/>
      </dsp:txXfrm>
    </dsp:sp>
    <dsp:sp modelId="{C6EC5CDB-BC3D-425C-9943-828129082715}">
      <dsp:nvSpPr>
        <dsp:cNvPr id="0" name=""/>
        <dsp:cNvSpPr/>
      </dsp:nvSpPr>
      <dsp:spPr>
        <a:xfrm>
          <a:off x="3572533" y="1820789"/>
          <a:ext cx="1011482" cy="1574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C41C3-04EC-45E4-B80B-1894299B0FEC}">
      <dsp:nvSpPr>
        <dsp:cNvPr id="0" name=""/>
        <dsp:cNvSpPr/>
      </dsp:nvSpPr>
      <dsp:spPr>
        <a:xfrm>
          <a:off x="706216" y="2577432"/>
          <a:ext cx="3583635" cy="2090971"/>
        </a:xfrm>
        <a:prstGeom prst="frame">
          <a:avLst>
            <a:gd name="adj1" fmla="val 5450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DC4F81-390E-4079-8DF6-52664BB7E524}">
      <dsp:nvSpPr>
        <dsp:cNvPr id="0" name=""/>
        <dsp:cNvSpPr/>
      </dsp:nvSpPr>
      <dsp:spPr>
        <a:xfrm>
          <a:off x="675708" y="14743"/>
          <a:ext cx="3583635" cy="2090971"/>
        </a:xfrm>
        <a:prstGeom prst="frame">
          <a:avLst>
            <a:gd name="adj1" fmla="val 5450"/>
          </a:avLst>
        </a:prstGeom>
        <a:solidFill>
          <a:srgbClr val="1F36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ED9BA-8C75-4C8D-AEA4-39906E225458}">
      <dsp:nvSpPr>
        <dsp:cNvPr id="0" name=""/>
        <dsp:cNvSpPr/>
      </dsp:nvSpPr>
      <dsp:spPr>
        <a:xfrm>
          <a:off x="790566" y="106759"/>
          <a:ext cx="3549633" cy="215594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0F3AF-AE01-4337-AAFD-2395DF46ED09}">
      <dsp:nvSpPr>
        <dsp:cNvPr id="0" name=""/>
        <dsp:cNvSpPr/>
      </dsp:nvSpPr>
      <dsp:spPr>
        <a:xfrm>
          <a:off x="700145" y="2189836"/>
          <a:ext cx="3303441" cy="424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45720" rIns="1219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kern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sp:txBody>
      <dsp:txXfrm>
        <a:off x="700145" y="2189836"/>
        <a:ext cx="3303441" cy="424997"/>
      </dsp:txXfrm>
    </dsp:sp>
    <dsp:sp modelId="{C6EC5CDB-BC3D-425C-9943-828129082715}">
      <dsp:nvSpPr>
        <dsp:cNvPr id="0" name=""/>
        <dsp:cNvSpPr/>
      </dsp:nvSpPr>
      <dsp:spPr>
        <a:xfrm>
          <a:off x="3337480" y="510361"/>
          <a:ext cx="1037788" cy="16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55728A-A6CA-40F1-A3BC-4D33FC66175B}">
      <dsp:nvSpPr>
        <dsp:cNvPr id="0" name=""/>
        <dsp:cNvSpPr/>
      </dsp:nvSpPr>
      <dsp:spPr>
        <a:xfrm>
          <a:off x="821560" y="2685764"/>
          <a:ext cx="3549633" cy="215594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0239B6-63A0-477C-8AD2-8274CDCD11D5}">
      <dsp:nvSpPr>
        <dsp:cNvPr id="0" name=""/>
        <dsp:cNvSpPr/>
      </dsp:nvSpPr>
      <dsp:spPr>
        <a:xfrm>
          <a:off x="733668" y="4861145"/>
          <a:ext cx="3303441" cy="243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45720" rIns="1219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kern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sp:txBody>
      <dsp:txXfrm>
        <a:off x="733668" y="4861145"/>
        <a:ext cx="3303441" cy="243456"/>
      </dsp:txXfrm>
    </dsp:sp>
    <dsp:sp modelId="{ECAAEA77-0227-4AAA-B779-A8055B982F15}">
      <dsp:nvSpPr>
        <dsp:cNvPr id="0" name=""/>
        <dsp:cNvSpPr/>
      </dsp:nvSpPr>
      <dsp:spPr>
        <a:xfrm>
          <a:off x="3337480" y="3265675"/>
          <a:ext cx="1037788" cy="16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C4F81-390E-4079-8DF6-52664BB7E524}">
      <dsp:nvSpPr>
        <dsp:cNvPr id="0" name=""/>
        <dsp:cNvSpPr/>
      </dsp:nvSpPr>
      <dsp:spPr>
        <a:xfrm>
          <a:off x="0" y="735098"/>
          <a:ext cx="4662457" cy="2866708"/>
        </a:xfrm>
        <a:prstGeom prst="frame">
          <a:avLst>
            <a:gd name="adj1" fmla="val 5450"/>
          </a:avLst>
        </a:prstGeom>
        <a:solidFill>
          <a:srgbClr val="1F36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ED9BA-8C75-4C8D-AEA4-39906E225458}">
      <dsp:nvSpPr>
        <dsp:cNvPr id="0" name=""/>
        <dsp:cNvSpPr/>
      </dsp:nvSpPr>
      <dsp:spPr>
        <a:xfrm>
          <a:off x="152387" y="891870"/>
          <a:ext cx="4618179" cy="295579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0F3AF-AE01-4337-AAFD-2395DF46ED09}">
      <dsp:nvSpPr>
        <dsp:cNvPr id="0" name=""/>
        <dsp:cNvSpPr/>
      </dsp:nvSpPr>
      <dsp:spPr>
        <a:xfrm>
          <a:off x="8" y="3857475"/>
          <a:ext cx="4577038" cy="439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080" tIns="49530" rIns="13208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300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300" kern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sp:txBody>
      <dsp:txXfrm>
        <a:off x="8" y="3857475"/>
        <a:ext cx="4577038" cy="439466"/>
      </dsp:txXfrm>
    </dsp:sp>
    <dsp:sp modelId="{C6EC5CDB-BC3D-425C-9943-828129082715}">
      <dsp:nvSpPr>
        <dsp:cNvPr id="0" name=""/>
        <dsp:cNvSpPr/>
      </dsp:nvSpPr>
      <dsp:spPr>
        <a:xfrm>
          <a:off x="3716421" y="1779923"/>
          <a:ext cx="1073120" cy="1670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C41C3-04EC-45E4-B80B-1894299B0FEC}">
      <dsp:nvSpPr>
        <dsp:cNvPr id="0" name=""/>
        <dsp:cNvSpPr/>
      </dsp:nvSpPr>
      <dsp:spPr>
        <a:xfrm>
          <a:off x="706216" y="2577432"/>
          <a:ext cx="3583635" cy="2090971"/>
        </a:xfrm>
        <a:prstGeom prst="frame">
          <a:avLst>
            <a:gd name="adj1" fmla="val 5450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DC4F81-390E-4079-8DF6-52664BB7E524}">
      <dsp:nvSpPr>
        <dsp:cNvPr id="0" name=""/>
        <dsp:cNvSpPr/>
      </dsp:nvSpPr>
      <dsp:spPr>
        <a:xfrm>
          <a:off x="675708" y="14743"/>
          <a:ext cx="3583635" cy="2090971"/>
        </a:xfrm>
        <a:prstGeom prst="frame">
          <a:avLst>
            <a:gd name="adj1" fmla="val 5450"/>
          </a:avLst>
        </a:prstGeom>
        <a:solidFill>
          <a:srgbClr val="1F36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ED9BA-8C75-4C8D-AEA4-39906E225458}">
      <dsp:nvSpPr>
        <dsp:cNvPr id="0" name=""/>
        <dsp:cNvSpPr/>
      </dsp:nvSpPr>
      <dsp:spPr>
        <a:xfrm>
          <a:off x="790566" y="106759"/>
          <a:ext cx="3549633" cy="215594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0F3AF-AE01-4337-AAFD-2395DF46ED09}">
      <dsp:nvSpPr>
        <dsp:cNvPr id="0" name=""/>
        <dsp:cNvSpPr/>
      </dsp:nvSpPr>
      <dsp:spPr>
        <a:xfrm>
          <a:off x="700145" y="2189836"/>
          <a:ext cx="3303441" cy="424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45720" rIns="1219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kern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sp:txBody>
      <dsp:txXfrm>
        <a:off x="700145" y="2189836"/>
        <a:ext cx="3303441" cy="424997"/>
      </dsp:txXfrm>
    </dsp:sp>
    <dsp:sp modelId="{C6EC5CDB-BC3D-425C-9943-828129082715}">
      <dsp:nvSpPr>
        <dsp:cNvPr id="0" name=""/>
        <dsp:cNvSpPr/>
      </dsp:nvSpPr>
      <dsp:spPr>
        <a:xfrm>
          <a:off x="3337480" y="510361"/>
          <a:ext cx="1037788" cy="16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55728A-A6CA-40F1-A3BC-4D33FC66175B}">
      <dsp:nvSpPr>
        <dsp:cNvPr id="0" name=""/>
        <dsp:cNvSpPr/>
      </dsp:nvSpPr>
      <dsp:spPr>
        <a:xfrm>
          <a:off x="821560" y="2685764"/>
          <a:ext cx="3549633" cy="215594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0239B6-63A0-477C-8AD2-8274CDCD11D5}">
      <dsp:nvSpPr>
        <dsp:cNvPr id="0" name=""/>
        <dsp:cNvSpPr/>
      </dsp:nvSpPr>
      <dsp:spPr>
        <a:xfrm>
          <a:off x="733668" y="4861145"/>
          <a:ext cx="3303441" cy="243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45720" rIns="1219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kern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sp:txBody>
      <dsp:txXfrm>
        <a:off x="733668" y="4861145"/>
        <a:ext cx="3303441" cy="243456"/>
      </dsp:txXfrm>
    </dsp:sp>
    <dsp:sp modelId="{ECAAEA77-0227-4AAA-B779-A8055B982F15}">
      <dsp:nvSpPr>
        <dsp:cNvPr id="0" name=""/>
        <dsp:cNvSpPr/>
      </dsp:nvSpPr>
      <dsp:spPr>
        <a:xfrm>
          <a:off x="3337480" y="3265675"/>
          <a:ext cx="1037788" cy="16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7532D4-C536-500D-7294-C498338E2C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2115" y="3968133"/>
            <a:ext cx="8487770" cy="453741"/>
          </a:xfrm>
          <a:prstGeom prst="rect">
            <a:avLst/>
          </a:prstGeom>
        </p:spPr>
        <p:txBody>
          <a:bodyPr anchor="ctr"/>
          <a:lstStyle>
            <a:lvl1pPr algn="ctr">
              <a:defRPr sz="19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19 PTS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7F3E35-BD8B-462D-59B9-502678B450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52613" y="4544659"/>
            <a:ext cx="8486775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  <a:lvl5pPr marL="1828800" indent="0" algn="ctr">
              <a:buNone/>
              <a:defRPr/>
            </a:lvl5pPr>
          </a:lstStyle>
          <a:p>
            <a:pPr lvl="0"/>
            <a:r>
              <a:rPr lang="es-ES" dirty="0"/>
              <a:t>SUBTÍTULO LATO BLACK 16 PTS</a:t>
            </a:r>
            <a:endParaRPr lang="es-CO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429E0096-61F7-4844-137C-FF2EF12490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52613" y="5445078"/>
            <a:ext cx="8486775" cy="6619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1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s-ES" dirty="0"/>
              <a:t>Se recomienda mantener la tipografía, disposición y tamaños ya especificados en la presentación, utilizando diseños adecuados según lo necesite. Evite desbordar textos, ocultar logos o gráficos. *No es necesario eliminar este recuadro*</a:t>
            </a:r>
          </a:p>
        </p:txBody>
      </p:sp>
    </p:spTree>
    <p:extLst>
      <p:ext uri="{BB962C8B-B14F-4D97-AF65-F5344CB8AC3E}">
        <p14:creationId xmlns:p14="http://schemas.microsoft.com/office/powerpoint/2010/main" val="206545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1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53559A6A-DFEB-4578-FF73-4ED1601EF4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7563" y="1214438"/>
            <a:ext cx="10209212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143A2C97-0556-7482-1DFA-56CB91569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49995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1 - Tab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2">
            <a:extLst>
              <a:ext uri="{FF2B5EF4-FFF2-40B4-BE49-F238E27FC236}">
                <a16:creationId xmlns:a16="http://schemas.microsoft.com/office/drawing/2014/main" id="{DA50550F-3545-B0FA-EBBB-C71F7A3A46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7563" y="1214438"/>
            <a:ext cx="10209212" cy="2214562"/>
          </a:xfrm>
          <a:prstGeom prst="rect">
            <a:avLst/>
          </a:prstGeom>
        </p:spPr>
        <p:txBody>
          <a:bodyPr/>
          <a:lstStyle>
            <a:lvl1pPr marL="285750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500" b="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E7E0116-9369-9697-90DF-075731D146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80735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1 - 2 Imag.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12">
            <a:extLst>
              <a:ext uri="{FF2B5EF4-FFF2-40B4-BE49-F238E27FC236}">
                <a16:creationId xmlns:a16="http://schemas.microsoft.com/office/drawing/2014/main" id="{5360CBA1-783F-6EC8-84DF-B724574581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7563" y="1214438"/>
            <a:ext cx="6006318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139EA2F-D197-2928-AD62-99F390FE4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51060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1 - Gráfic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12">
            <a:extLst>
              <a:ext uri="{FF2B5EF4-FFF2-40B4-BE49-F238E27FC236}">
                <a16:creationId xmlns:a16="http://schemas.microsoft.com/office/drawing/2014/main" id="{304A2969-5E7E-2E15-3DA9-8FAF7553C9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7563" y="1214438"/>
            <a:ext cx="5278437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E4DE69-5FCA-C2C5-6D00-4365CAC92B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83408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2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2">
            <a:extLst>
              <a:ext uri="{FF2B5EF4-FFF2-40B4-BE49-F238E27FC236}">
                <a16:creationId xmlns:a16="http://schemas.microsoft.com/office/drawing/2014/main" id="{AF30D6EA-EDD1-D912-2E6F-ED7871C9D7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0909" y="1214438"/>
            <a:ext cx="10209722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2A0FC6BC-AF84-8A74-8D9A-9D14083E19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909" y="503687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79274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2 - 1 Imag.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12">
            <a:extLst>
              <a:ext uri="{FF2B5EF4-FFF2-40B4-BE49-F238E27FC236}">
                <a16:creationId xmlns:a16="http://schemas.microsoft.com/office/drawing/2014/main" id="{83A57249-E836-6635-C8FB-CFBEC04C6E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7720" y="1214438"/>
            <a:ext cx="5222556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8D1D17-2063-00D3-497A-49AC2A8BB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4202" y="521932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378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2 - 2 Imag.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2">
            <a:extLst>
              <a:ext uri="{FF2B5EF4-FFF2-40B4-BE49-F238E27FC236}">
                <a16:creationId xmlns:a16="http://schemas.microsoft.com/office/drawing/2014/main" id="{5AD960ED-A494-7223-DD54-BA212F1169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9924" y="1200790"/>
            <a:ext cx="5945888" cy="512163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18AD4E1-BB8F-6E69-7F48-16F182E37D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909" y="503687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6657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2 - Tab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2">
            <a:extLst>
              <a:ext uri="{FF2B5EF4-FFF2-40B4-BE49-F238E27FC236}">
                <a16:creationId xmlns:a16="http://schemas.microsoft.com/office/drawing/2014/main" id="{AF30D6EA-EDD1-D912-2E6F-ED7871C9D7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0909" y="1298620"/>
            <a:ext cx="10209722" cy="2130379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8E31FDB-0C17-8396-9BEB-FF4C82C5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909" y="503687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94063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2 - Gráfic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12">
            <a:extLst>
              <a:ext uri="{FF2B5EF4-FFF2-40B4-BE49-F238E27FC236}">
                <a16:creationId xmlns:a16="http://schemas.microsoft.com/office/drawing/2014/main" id="{304A2969-5E7E-2E15-3DA9-8FAF7553C9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8040" y="1200790"/>
            <a:ext cx="5278437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C83475-5FCD-62E4-CF83-478E9E5242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909" y="503687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02739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portada Fin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2920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1126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4" r:id="rId2"/>
    <p:sldLayoutId id="2147483660" r:id="rId3"/>
    <p:sldLayoutId id="2147483658" r:id="rId4"/>
    <p:sldLayoutId id="2147483662" r:id="rId5"/>
    <p:sldLayoutId id="2147483661" r:id="rId6"/>
    <p:sldLayoutId id="2147483657" r:id="rId7"/>
    <p:sldLayoutId id="2147483659" r:id="rId8"/>
    <p:sldLayoutId id="2147483664" r:id="rId9"/>
    <p:sldLayoutId id="2147483663" r:id="rId10"/>
    <p:sldLayoutId id="21474836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ítulo 25">
            <a:extLst>
              <a:ext uri="{FF2B5EF4-FFF2-40B4-BE49-F238E27FC236}">
                <a16:creationId xmlns:a16="http://schemas.microsoft.com/office/drawing/2014/main" id="{69CBBA21-4BA3-EDA9-999F-0C86C337F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27" name="Marcador de texto 26">
            <a:extLst>
              <a:ext uri="{FF2B5EF4-FFF2-40B4-BE49-F238E27FC236}">
                <a16:creationId xmlns:a16="http://schemas.microsoft.com/office/drawing/2014/main" id="{F083B80E-BE56-F27A-0904-507AAAF8C0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28" name="Marcador de texto 27">
            <a:extLst>
              <a:ext uri="{FF2B5EF4-FFF2-40B4-BE49-F238E27FC236}">
                <a16:creationId xmlns:a16="http://schemas.microsoft.com/office/drawing/2014/main" id="{E18F61E7-BD93-C942-2B6B-47B5B9B516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CO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6EFFB8A-B2CB-8EE3-98DC-B4DF318042D6}"/>
              </a:ext>
            </a:extLst>
          </p:cNvPr>
          <p:cNvSpPr txBox="1"/>
          <p:nvPr/>
        </p:nvSpPr>
        <p:spPr>
          <a:xfrm>
            <a:off x="6253315" y="2437097"/>
            <a:ext cx="15633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12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CBFBE71-BFBD-9B53-DEB8-2CD02795DA13}"/>
              </a:ext>
            </a:extLst>
          </p:cNvPr>
          <p:cNvCxnSpPr/>
          <p:nvPr/>
        </p:nvCxnSpPr>
        <p:spPr>
          <a:xfrm>
            <a:off x="6096000" y="2153265"/>
            <a:ext cx="0" cy="15780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396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9EE711DF-88CE-D9EE-28FE-B0CA98C79B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F9FEA61A-8F80-ED70-6C51-1F59FFC79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865" y="521932"/>
            <a:ext cx="9432458" cy="453741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BEB2D0C-1402-6BF5-C9C1-5121B9F842A1}"/>
              </a:ext>
            </a:extLst>
          </p:cNvPr>
          <p:cNvSpPr txBox="1"/>
          <p:nvPr/>
        </p:nvSpPr>
        <p:spPr>
          <a:xfrm>
            <a:off x="10833556" y="229544"/>
            <a:ext cx="1230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471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E26D691-0081-F1CE-F1E5-BA5E249D17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6F18589B-21B3-95BE-641E-954841BC1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B79AE516-B253-DA13-ACA4-8A379E21F9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9304516"/>
              </p:ext>
            </p:extLst>
          </p:nvPr>
        </p:nvGraphicFramePr>
        <p:xfrm>
          <a:off x="6386052" y="1214438"/>
          <a:ext cx="4759327" cy="4940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E976F5F2-11A5-E80E-74CF-3EFD12ABF461}"/>
              </a:ext>
            </a:extLst>
          </p:cNvPr>
          <p:cNvSpPr txBox="1"/>
          <p:nvPr/>
        </p:nvSpPr>
        <p:spPr>
          <a:xfrm>
            <a:off x="10833556" y="229544"/>
            <a:ext cx="1230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60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7D8953D-0536-1723-6B3B-B9C413839C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A3FFA9FB-BEFC-215A-7F32-32EE7366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670" y="521932"/>
            <a:ext cx="10015886" cy="453741"/>
          </a:xfrm>
          <a:prstGeom prst="rect">
            <a:avLst/>
          </a:prstGeom>
        </p:spPr>
        <p:txBody>
          <a:bodyPr/>
          <a:lstStyle/>
          <a:p>
            <a:endParaRPr lang="es-CO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4BADADD6-BCBB-1D6D-290F-52544C79ED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3799757"/>
              </p:ext>
            </p:extLst>
          </p:nvPr>
        </p:nvGraphicFramePr>
        <p:xfrm>
          <a:off x="6615110" y="1214438"/>
          <a:ext cx="4759327" cy="5121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69AF5886-67D7-0DF3-B380-E1C2CD0EEBED}"/>
              </a:ext>
            </a:extLst>
          </p:cNvPr>
          <p:cNvSpPr txBox="1"/>
          <p:nvPr/>
        </p:nvSpPr>
        <p:spPr>
          <a:xfrm>
            <a:off x="10833556" y="229544"/>
            <a:ext cx="1230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660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00A0344F-818B-617B-E1D1-51BD9E3EC6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756D4F3D-A31F-265D-5C4D-DA84B0C0C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670" y="521932"/>
            <a:ext cx="10015886" cy="453741"/>
          </a:xfrm>
          <a:prstGeom prst="rect">
            <a:avLst/>
          </a:prstGeom>
        </p:spPr>
        <p:txBody>
          <a:bodyPr/>
          <a:lstStyle/>
          <a:p>
            <a:endParaRPr lang="es-CO" dirty="0"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94BDE975-9D3C-D087-714C-C12F990499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1383786"/>
              </p:ext>
            </p:extLst>
          </p:nvPr>
        </p:nvGraphicFramePr>
        <p:xfrm>
          <a:off x="6523294" y="1302927"/>
          <a:ext cx="4747904" cy="254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3489C45A-9305-A0F4-2587-24EA72DD92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4585628"/>
              </p:ext>
            </p:extLst>
          </p:nvPr>
        </p:nvGraphicFramePr>
        <p:xfrm>
          <a:off x="6408246" y="3978259"/>
          <a:ext cx="4205894" cy="254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E90A851B-8F3E-3B03-23C8-362A607408C7}"/>
              </a:ext>
            </a:extLst>
          </p:cNvPr>
          <p:cNvSpPr txBox="1"/>
          <p:nvPr/>
        </p:nvSpPr>
        <p:spPr>
          <a:xfrm>
            <a:off x="10833556" y="229544"/>
            <a:ext cx="1230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258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7A583DCB-0572-82BC-0F23-44F19B8288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2" name="Título 11">
            <a:extLst>
              <a:ext uri="{FF2B5EF4-FFF2-40B4-BE49-F238E27FC236}">
                <a16:creationId xmlns:a16="http://schemas.microsoft.com/office/drawing/2014/main" id="{6B780318-DE63-8AF7-C381-A1C7898BA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670" y="521932"/>
            <a:ext cx="10015886" cy="453741"/>
          </a:xfrm>
        </p:spPr>
        <p:txBody>
          <a:bodyPr/>
          <a:lstStyle/>
          <a:p>
            <a:endParaRPr lang="es-CO" dirty="0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4E97011-44E2-817C-8C12-10BBF654A1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184255"/>
              </p:ext>
            </p:extLst>
          </p:nvPr>
        </p:nvGraphicFramePr>
        <p:xfrm>
          <a:off x="817563" y="3732352"/>
          <a:ext cx="10209720" cy="1970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620">
                  <a:extLst>
                    <a:ext uri="{9D8B030D-6E8A-4147-A177-3AD203B41FA5}">
                      <a16:colId xmlns:a16="http://schemas.microsoft.com/office/drawing/2014/main" val="802123838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3942180139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361916448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2865321089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1631155911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1361622261"/>
                    </a:ext>
                  </a:extLst>
                </a:gridCol>
              </a:tblGrid>
              <a:tr h="362127"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1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2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3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4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5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6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35584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492403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383556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955746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12674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1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2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3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4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5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6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481522"/>
                  </a:ext>
                </a:extLst>
              </a:tr>
            </a:tbl>
          </a:graphicData>
        </a:graphic>
      </p:graphicFrame>
      <p:grpSp>
        <p:nvGrpSpPr>
          <p:cNvPr id="3" name="Grupo 2">
            <a:extLst>
              <a:ext uri="{FF2B5EF4-FFF2-40B4-BE49-F238E27FC236}">
                <a16:creationId xmlns:a16="http://schemas.microsoft.com/office/drawing/2014/main" id="{A08EC5B0-3DA0-27BD-A0AD-ECA66DB3173A}"/>
              </a:ext>
            </a:extLst>
          </p:cNvPr>
          <p:cNvGrpSpPr/>
          <p:nvPr/>
        </p:nvGrpSpPr>
        <p:grpSpPr>
          <a:xfrm>
            <a:off x="-868268" y="5756640"/>
            <a:ext cx="4050792" cy="232341"/>
            <a:chOff x="733668" y="4861145"/>
            <a:chExt cx="3303441" cy="243456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CA137600-1BF3-5168-EA32-3D1D105F6E6D}"/>
                </a:ext>
              </a:extLst>
            </p:cNvPr>
            <p:cNvSpPr/>
            <p:nvPr/>
          </p:nvSpPr>
          <p:spPr>
            <a:xfrm>
              <a:off x="733668" y="4861145"/>
              <a:ext cx="3303441" cy="2434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B41D67BE-DFB0-E5DB-6841-DC4ED1FBEBB1}"/>
                </a:ext>
              </a:extLst>
            </p:cNvPr>
            <p:cNvSpPr txBox="1"/>
            <p:nvPr/>
          </p:nvSpPr>
          <p:spPr>
            <a:xfrm>
              <a:off x="733668" y="4861145"/>
              <a:ext cx="3303441" cy="2434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45720" rIns="121920" bIns="45720" numCol="1" spcCol="1270" anchor="ctr" anchorCtr="0">
              <a:noAutofit/>
            </a:bodyPr>
            <a:lstStyle/>
            <a:p>
              <a:pPr marL="0" lvl="0" indent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200" b="1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Fuente: </a:t>
              </a:r>
              <a:r>
                <a:rPr lang="es-MX" sz="12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Información de la Imagen</a:t>
              </a:r>
              <a:endParaRPr lang="es-CO" sz="1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2EF384BE-E9BD-FB7F-7B2B-2B8B35A7A05E}"/>
              </a:ext>
            </a:extLst>
          </p:cNvPr>
          <p:cNvSpPr txBox="1"/>
          <p:nvPr/>
        </p:nvSpPr>
        <p:spPr>
          <a:xfrm>
            <a:off x="10833556" y="229544"/>
            <a:ext cx="1230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332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2B1CB10-8117-5712-3F52-F982F7BA26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00909" y="1214438"/>
            <a:ext cx="10209722" cy="4389949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892E7322-067A-95BE-CA9B-475A742D3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909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F6805C4-D0D8-A1BD-6C30-A3F726E6B5F9}"/>
              </a:ext>
            </a:extLst>
          </p:cNvPr>
          <p:cNvSpPr txBox="1"/>
          <p:nvPr/>
        </p:nvSpPr>
        <p:spPr>
          <a:xfrm>
            <a:off x="1350345" y="5891846"/>
            <a:ext cx="106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1B6807EA-5344-B1A1-CD79-D8DC4A8DA768}"/>
              </a:ext>
            </a:extLst>
          </p:cNvPr>
          <p:cNvCxnSpPr>
            <a:cxnSpLocks/>
          </p:cNvCxnSpPr>
          <p:nvPr/>
        </p:nvCxnSpPr>
        <p:spPr>
          <a:xfrm>
            <a:off x="1276602" y="5825613"/>
            <a:ext cx="0" cy="781664"/>
          </a:xfrm>
          <a:prstGeom prst="line">
            <a:avLst/>
          </a:prstGeom>
          <a:ln w="12700">
            <a:solidFill>
              <a:srgbClr val="1F3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0622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5714F33-86F1-4929-1442-2B2A85ACBC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B1E5B9B6-B66A-F378-64AB-B39E84786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553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6CA93677-5689-50F3-A0B9-290D96D6BF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2071401"/>
              </p:ext>
            </p:extLst>
          </p:nvPr>
        </p:nvGraphicFramePr>
        <p:xfrm>
          <a:off x="916812" y="1214438"/>
          <a:ext cx="4978142" cy="4940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1A494F37-08C3-2EF9-7E6D-6B69BD406F4D}"/>
              </a:ext>
            </a:extLst>
          </p:cNvPr>
          <p:cNvSpPr txBox="1"/>
          <p:nvPr/>
        </p:nvSpPr>
        <p:spPr>
          <a:xfrm>
            <a:off x="1350345" y="5891846"/>
            <a:ext cx="106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00C0365E-4808-BA6E-1EEE-37B67030D7A6}"/>
              </a:ext>
            </a:extLst>
          </p:cNvPr>
          <p:cNvCxnSpPr>
            <a:cxnSpLocks/>
          </p:cNvCxnSpPr>
          <p:nvPr/>
        </p:nvCxnSpPr>
        <p:spPr>
          <a:xfrm>
            <a:off x="1276602" y="5825613"/>
            <a:ext cx="0" cy="781664"/>
          </a:xfrm>
          <a:prstGeom prst="line">
            <a:avLst/>
          </a:prstGeom>
          <a:ln w="12700">
            <a:solidFill>
              <a:srgbClr val="1F3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474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FADADF4-FF0B-968B-570D-7500D1B8F5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830039FE-875B-AA41-18F3-EE06D6F04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329" y="521932"/>
            <a:ext cx="9636946" cy="453741"/>
          </a:xfrm>
          <a:prstGeom prst="rect">
            <a:avLst/>
          </a:prstGeom>
        </p:spPr>
        <p:txBody>
          <a:bodyPr/>
          <a:lstStyle/>
          <a:p>
            <a:endParaRPr lang="es-CO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8E2BB8E4-4145-2BB7-5CD0-F4B1073AA8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6970098"/>
              </p:ext>
            </p:extLst>
          </p:nvPr>
        </p:nvGraphicFramePr>
        <p:xfrm>
          <a:off x="538774" y="1214438"/>
          <a:ext cx="4759327" cy="5121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AB214FFD-FD37-E11C-AB32-1C63F151DE22}"/>
              </a:ext>
            </a:extLst>
          </p:cNvPr>
          <p:cNvSpPr txBox="1"/>
          <p:nvPr/>
        </p:nvSpPr>
        <p:spPr>
          <a:xfrm>
            <a:off x="229465" y="228668"/>
            <a:ext cx="1230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290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7F10D71-AF36-5379-5C88-6DE5B54019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85F4DBE2-6317-DFB1-1FAD-552C46457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24778750-590F-D69B-9269-0464F3A144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2911835"/>
              </p:ext>
            </p:extLst>
          </p:nvPr>
        </p:nvGraphicFramePr>
        <p:xfrm>
          <a:off x="1035823" y="1229188"/>
          <a:ext cx="4747904" cy="254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5A1B44E8-C070-8427-34EE-C709060AC6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0337888"/>
              </p:ext>
            </p:extLst>
          </p:nvPr>
        </p:nvGraphicFramePr>
        <p:xfrm>
          <a:off x="920775" y="3790772"/>
          <a:ext cx="4205894" cy="254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EBC55A1B-12D5-72C6-D639-0849307F8617}"/>
              </a:ext>
            </a:extLst>
          </p:cNvPr>
          <p:cNvSpPr txBox="1"/>
          <p:nvPr/>
        </p:nvSpPr>
        <p:spPr>
          <a:xfrm>
            <a:off x="1350345" y="5891846"/>
            <a:ext cx="106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67F96AA-AEAC-7924-1F4C-5EBFCFD534CA}"/>
              </a:ext>
            </a:extLst>
          </p:cNvPr>
          <p:cNvCxnSpPr>
            <a:cxnSpLocks/>
          </p:cNvCxnSpPr>
          <p:nvPr/>
        </p:nvCxnSpPr>
        <p:spPr>
          <a:xfrm>
            <a:off x="1276602" y="5825613"/>
            <a:ext cx="0" cy="781664"/>
          </a:xfrm>
          <a:prstGeom prst="line">
            <a:avLst/>
          </a:prstGeom>
          <a:ln w="12700">
            <a:solidFill>
              <a:srgbClr val="1F3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868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AC47B05-090C-02AD-3301-8165079219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CE16A7E-0DB5-CA41-41EC-7A0075987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909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54B1C685-FC55-2ACF-CC08-6BF729B88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358169"/>
              </p:ext>
            </p:extLst>
          </p:nvPr>
        </p:nvGraphicFramePr>
        <p:xfrm>
          <a:off x="1100911" y="3605721"/>
          <a:ext cx="10209720" cy="1970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620">
                  <a:extLst>
                    <a:ext uri="{9D8B030D-6E8A-4147-A177-3AD203B41FA5}">
                      <a16:colId xmlns:a16="http://schemas.microsoft.com/office/drawing/2014/main" val="802123838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3942180139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361916448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2865321089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1631155911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1361622261"/>
                    </a:ext>
                  </a:extLst>
                </a:gridCol>
              </a:tblGrid>
              <a:tr h="362127"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1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2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3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4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5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6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35584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492403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383556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955746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12674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1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2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3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4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5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6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481522"/>
                  </a:ext>
                </a:extLst>
              </a:tr>
            </a:tbl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213E77F1-0484-B722-7A53-02C2F9C43AF2}"/>
              </a:ext>
            </a:extLst>
          </p:cNvPr>
          <p:cNvGrpSpPr/>
          <p:nvPr/>
        </p:nvGrpSpPr>
        <p:grpSpPr>
          <a:xfrm>
            <a:off x="7379208" y="5659505"/>
            <a:ext cx="4050792" cy="232341"/>
            <a:chOff x="733668" y="4861145"/>
            <a:chExt cx="3303441" cy="243456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9663DC7C-9E0D-C3F7-C06A-63E0CC3C85CE}"/>
                </a:ext>
              </a:extLst>
            </p:cNvPr>
            <p:cNvSpPr/>
            <p:nvPr/>
          </p:nvSpPr>
          <p:spPr>
            <a:xfrm>
              <a:off x="733668" y="4861145"/>
              <a:ext cx="3303441" cy="2434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1E5A807B-D060-5AE8-596E-6F9E8DFE626B}"/>
                </a:ext>
              </a:extLst>
            </p:cNvPr>
            <p:cNvSpPr txBox="1"/>
            <p:nvPr/>
          </p:nvSpPr>
          <p:spPr>
            <a:xfrm>
              <a:off x="733668" y="4861145"/>
              <a:ext cx="3303441" cy="2434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45720" rIns="121920" bIns="45720" numCol="1" spcCol="1270" anchor="ctr" anchorCtr="0">
              <a:noAutofit/>
            </a:bodyPr>
            <a:lstStyle/>
            <a:p>
              <a:pPr marL="0" lvl="0" indent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200" b="1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Fuente: </a:t>
              </a:r>
              <a:r>
                <a:rPr lang="es-MX" sz="12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Información de la Imagen</a:t>
              </a:r>
              <a:endParaRPr lang="es-CO" sz="1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EBEB38BA-C332-3A98-EE10-C1E1EAE85EDB}"/>
              </a:ext>
            </a:extLst>
          </p:cNvPr>
          <p:cNvSpPr txBox="1"/>
          <p:nvPr/>
        </p:nvSpPr>
        <p:spPr>
          <a:xfrm>
            <a:off x="1350345" y="5891846"/>
            <a:ext cx="106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049CDF96-CB26-AA5B-F9FE-2E5A09483A27}"/>
              </a:ext>
            </a:extLst>
          </p:cNvPr>
          <p:cNvCxnSpPr>
            <a:cxnSpLocks/>
          </p:cNvCxnSpPr>
          <p:nvPr/>
        </p:nvCxnSpPr>
        <p:spPr>
          <a:xfrm>
            <a:off x="1276602" y="5825613"/>
            <a:ext cx="0" cy="781664"/>
          </a:xfrm>
          <a:prstGeom prst="line">
            <a:avLst/>
          </a:prstGeom>
          <a:ln w="12700">
            <a:solidFill>
              <a:srgbClr val="1F3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0678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5F51FCE-6DBA-EFCC-27C6-5C4D3CC89223}"/>
              </a:ext>
            </a:extLst>
          </p:cNvPr>
          <p:cNvSpPr txBox="1"/>
          <p:nvPr/>
        </p:nvSpPr>
        <p:spPr>
          <a:xfrm>
            <a:off x="6268064" y="1301473"/>
            <a:ext cx="15633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12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814869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ción Institucional UNIPAZ 202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Institucional UNIPAZ">
      <a:majorFont>
        <a:latin typeface="D-DIN-PRO SemiBold"/>
        <a:ea typeface=""/>
        <a:cs typeface=""/>
      </a:majorFont>
      <a:minorFont>
        <a:latin typeface="D-DIN-PRO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938</TotalTime>
  <Words>268</Words>
  <Application>Microsoft Office PowerPoint</Application>
  <PresentationFormat>Panorámica</PresentationFormat>
  <Paragraphs>96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Lato Black</vt:lpstr>
      <vt:lpstr>Lato</vt:lpstr>
      <vt:lpstr>Lato Medium</vt:lpstr>
      <vt:lpstr>Presentación Institucional UNIPAZ 2024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Pilar Giraldo C.</dc:creator>
  <cp:lastModifiedBy>Pilar Giraldo C.</cp:lastModifiedBy>
  <cp:revision>25</cp:revision>
  <dcterms:created xsi:type="dcterms:W3CDTF">2024-06-21T16:41:00Z</dcterms:created>
  <dcterms:modified xsi:type="dcterms:W3CDTF">2024-07-12T14:42:34Z</dcterms:modified>
</cp:coreProperties>
</file>