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77"/>
    <p:restoredTop sz="96405"/>
  </p:normalViewPr>
  <p:slideViewPr>
    <p:cSldViewPr snapToGrid="0">
      <p:cViewPr varScale="1">
        <p:scale>
          <a:sx n="72" d="100"/>
          <a:sy n="72" d="100"/>
        </p:scale>
        <p:origin x="8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208CC1B-46E5-D7BF-549F-73A168841F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5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B0B31FE9-B50E-48D2-36D8-175845CE9C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0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97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51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A85515B-AA23-06DA-2DAA-8656E5140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88BB8E-6AFE-F07B-34A1-A1ECCB502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A9F2E9-416E-9902-8639-8C7E36C24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C66E3-FE76-3B43-846D-AA14FF8C350C}" type="datetimeFigureOut">
              <a:rPr lang="es-CO" smtClean="0"/>
              <a:t>20/02/2023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9ACCEE-284B-5755-69CD-C552C3660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328B40-D1F0-57F8-8C51-892C2705D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B4E38-FB8C-A844-9922-4B9DF763B0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210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FA7D198-FA11-0C61-5BC1-D486B92D0A47}"/>
              </a:ext>
            </a:extLst>
          </p:cNvPr>
          <p:cNvSpPr txBox="1"/>
          <p:nvPr/>
        </p:nvSpPr>
        <p:spPr>
          <a:xfrm>
            <a:off x="6865257" y="2779879"/>
            <a:ext cx="3338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1" dirty="0">
                <a:latin typeface="Montserrat Black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Título de la presentación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B65503-31D3-EF0B-CDC5-31071916DD10}"/>
              </a:ext>
            </a:extLst>
          </p:cNvPr>
          <p:cNvSpPr txBox="1"/>
          <p:nvPr/>
        </p:nvSpPr>
        <p:spPr>
          <a:xfrm>
            <a:off x="8788399" y="5638800"/>
            <a:ext cx="1954310" cy="104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pic>
        <p:nvPicPr>
          <p:cNvPr id="1026" name="Picture 2" descr="Gobernación de Santander">
            <a:extLst>
              <a:ext uri="{FF2B5EF4-FFF2-40B4-BE49-F238E27FC236}">
                <a16:creationId xmlns:a16="http://schemas.microsoft.com/office/drawing/2014/main" id="{713C806D-5D6C-30FD-9FE3-1BC406293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50" y="5638800"/>
            <a:ext cx="2473608" cy="104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E3E6C1-5499-1997-EFF0-06E1329A4AE5}"/>
              </a:ext>
            </a:extLst>
          </p:cNvPr>
          <p:cNvSpPr txBox="1"/>
          <p:nvPr/>
        </p:nvSpPr>
        <p:spPr>
          <a:xfrm>
            <a:off x="5072742" y="5838216"/>
            <a:ext cx="371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FF0000"/>
                </a:solidFill>
              </a:rPr>
              <a:t>ESPACIO PARA MARCA COMPARTIDA (EJEMPLO DE REFERENCIA)</a:t>
            </a:r>
          </a:p>
        </p:txBody>
      </p:sp>
    </p:spTree>
    <p:extLst>
      <p:ext uri="{BB962C8B-B14F-4D97-AF65-F5344CB8AC3E}">
        <p14:creationId xmlns:p14="http://schemas.microsoft.com/office/powerpoint/2010/main" val="42082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1F18F88-958A-C13F-75C5-06D7E8D4A035}"/>
              </a:ext>
            </a:extLst>
          </p:cNvPr>
          <p:cNvSpPr txBox="1"/>
          <p:nvPr/>
        </p:nvSpPr>
        <p:spPr>
          <a:xfrm>
            <a:off x="8563429" y="704337"/>
            <a:ext cx="3338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Tema o contenido (opcional)</a:t>
            </a:r>
          </a:p>
        </p:txBody>
      </p:sp>
    </p:spTree>
    <p:extLst>
      <p:ext uri="{BB962C8B-B14F-4D97-AF65-F5344CB8AC3E}">
        <p14:creationId xmlns:p14="http://schemas.microsoft.com/office/powerpoint/2010/main" val="83862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E3B5C88-F0E4-15B8-5C01-729ECE402420}"/>
              </a:ext>
            </a:extLst>
          </p:cNvPr>
          <p:cNvSpPr txBox="1"/>
          <p:nvPr/>
        </p:nvSpPr>
        <p:spPr>
          <a:xfrm>
            <a:off x="602342" y="813191"/>
            <a:ext cx="1727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Información</a:t>
            </a:r>
          </a:p>
        </p:txBody>
      </p:sp>
    </p:spTree>
    <p:extLst>
      <p:ext uri="{BB962C8B-B14F-4D97-AF65-F5344CB8AC3E}">
        <p14:creationId xmlns:p14="http://schemas.microsoft.com/office/powerpoint/2010/main" val="331245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0197C73-A202-7277-E82D-9391F03F6AA4}"/>
              </a:ext>
            </a:extLst>
          </p:cNvPr>
          <p:cNvSpPr txBox="1"/>
          <p:nvPr/>
        </p:nvSpPr>
        <p:spPr>
          <a:xfrm>
            <a:off x="602342" y="813191"/>
            <a:ext cx="2039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Información</a:t>
            </a:r>
          </a:p>
        </p:txBody>
      </p:sp>
    </p:spTree>
    <p:extLst>
      <p:ext uri="{BB962C8B-B14F-4D97-AF65-F5344CB8AC3E}">
        <p14:creationId xmlns:p14="http://schemas.microsoft.com/office/powerpoint/2010/main" val="1669106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977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21</Words>
  <Application>Microsoft Office PowerPoint</Application>
  <PresentationFormat>Panorámica</PresentationFormat>
  <Paragraphs>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Montserrat Black</vt:lpstr>
      <vt:lpstr>Open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Daniel F. Duarte Pabón</cp:lastModifiedBy>
  <cp:revision>2</cp:revision>
  <dcterms:created xsi:type="dcterms:W3CDTF">2022-11-18T16:28:48Z</dcterms:created>
  <dcterms:modified xsi:type="dcterms:W3CDTF">2023-02-20T15:06:37Z</dcterms:modified>
</cp:coreProperties>
</file>