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sldIdLst>
    <p:sldId id="260" r:id="rId2"/>
    <p:sldId id="264" r:id="rId3"/>
    <p:sldId id="265" r:id="rId4"/>
    <p:sldId id="267" r:id="rId5"/>
    <p:sldId id="266" r:id="rId6"/>
    <p:sldId id="268" r:id="rId7"/>
    <p:sldId id="263" r:id="rId8"/>
    <p:sldId id="269" r:id="rId9"/>
    <p:sldId id="270" r:id="rId10"/>
    <p:sldId id="271" r:id="rId11"/>
    <p:sldId id="272" r:id="rId12"/>
    <p:sldId id="258" r:id="rId13"/>
  </p:sldIdLst>
  <p:sldSz cx="12192000" cy="6858000"/>
  <p:notesSz cx="6858000" cy="9144000"/>
  <p:embeddedFontLst>
    <p:embeddedFont>
      <p:font typeface="Lato" panose="020F0502020204030203" pitchFamily="34" charset="0"/>
      <p:regular r:id="rId14"/>
      <p:bold r:id="rId15"/>
    </p:embeddedFont>
    <p:embeddedFont>
      <p:font typeface="Lato Black" panose="020F0502020204030203" pitchFamily="34" charset="0"/>
      <p:bold r:id="rId16"/>
    </p:embeddedFont>
    <p:embeddedFont>
      <p:font typeface="Lato Medium" panose="020F0502020204030203" pitchFamily="34" charset="0"/>
      <p:regular r:id="rId1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666"/>
    <a:srgbClr val="008E3F"/>
    <a:srgbClr val="15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13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r>
              <a:rPr lang="es-CO" sz="1600"/>
              <a:t>OPCIÓN DE GRÁFICO 1  (TÍTULO)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3666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8-4F57-A603-5C3141B2908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8-4F57-A603-5C3141B2908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008E3F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8-4F57-A603-5C3141B29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619264"/>
        <c:axId val="305624544"/>
      </c:barChart>
      <c:catAx>
        <c:axId val="3056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endParaRPr lang="es-CO"/>
          </a:p>
        </c:txPr>
        <c:crossAx val="305624544"/>
        <c:crosses val="autoZero"/>
        <c:auto val="1"/>
        <c:lblAlgn val="ctr"/>
        <c:lblOffset val="100"/>
        <c:noMultiLvlLbl val="0"/>
      </c:catAx>
      <c:valAx>
        <c:axId val="3056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endParaRPr lang="es-CO"/>
          </a:p>
        </c:txPr>
        <c:crossAx val="3056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OPCIÓN DE GRÁFICO 2  (TÍTULO)</a:t>
            </a:r>
          </a:p>
        </c:rich>
      </c:tx>
      <c:layout>
        <c:manualLayout>
          <c:xMode val="edge"/>
          <c:yMode val="edge"/>
          <c:x val="0.18860270848480729"/>
          <c:y val="6.1650197069417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1905474175840842"/>
          <c:y val="0.20782087810641547"/>
          <c:w val="0.3927036059806509"/>
          <c:h val="0.6585318022976928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8E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4-4A1A-975B-E30BB3C1A2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54-4A1A-975B-E30BB3C1A285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54-4A1A-975B-E30BB3C1A28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54-4A1A-975B-E30BB3C1A2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54-4A1A-975B-E30BB3C1A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23270011084453"/>
          <c:y val="0.31866470540165071"/>
          <c:w val="0.1964345749084499"/>
          <c:h val="0.40358528045461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r>
              <a:rPr lang="es-CO" sz="1600"/>
              <a:t>OPCIÓN DE GRÁFICO 1  (TÍTULO)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3666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E-407A-AB2A-837803C9610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E-407A-AB2A-837803C9610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008E3F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E-407A-AB2A-837803C96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619264"/>
        <c:axId val="305624544"/>
      </c:barChart>
      <c:catAx>
        <c:axId val="3056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endParaRPr lang="es-CO"/>
          </a:p>
        </c:txPr>
        <c:crossAx val="305624544"/>
        <c:crosses val="autoZero"/>
        <c:auto val="1"/>
        <c:lblAlgn val="ctr"/>
        <c:lblOffset val="100"/>
        <c:noMultiLvlLbl val="0"/>
      </c:catAx>
      <c:valAx>
        <c:axId val="3056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endParaRPr lang="es-CO"/>
          </a:p>
        </c:txPr>
        <c:crossAx val="3056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OPCIÓN DE GRÁFICO 2  (TÍTULO)</a:t>
            </a:r>
          </a:p>
        </c:rich>
      </c:tx>
      <c:layout>
        <c:manualLayout>
          <c:xMode val="edge"/>
          <c:yMode val="edge"/>
          <c:x val="0.18860270848480729"/>
          <c:y val="6.1650197069417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1905474175840842"/>
          <c:y val="0.20782087810641547"/>
          <c:w val="0.3927036059806509"/>
          <c:h val="0.6585318022976928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8E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1-494B-8873-2B7616741A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1-494B-8873-2B7616741A25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91-494B-8873-2B7616741A2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91-494B-8873-2B7616741A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91-494B-8873-2B7616741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23270011084453"/>
          <c:y val="0.31866470540165071"/>
          <c:w val="0.1964345749084499"/>
          <c:h val="0.40358528045461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48D9C-54D5-47C6-BA31-FEBCA7A3975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E12E9C4-0654-4185-8721-3B772C9C3561}">
      <dgm:prSet phldrT="[Texto]" custT="1"/>
      <dgm:spPr/>
      <dgm:t>
        <a:bodyPr/>
        <a:lstStyle/>
        <a:p>
          <a:pPr algn="r"/>
          <a:r>
            <a:rPr lang="es-MX" sz="1300" b="1" dirty="0">
              <a:solidFill>
                <a:schemeClr val="tx1">
                  <a:lumMod val="75000"/>
                  <a:lumOff val="25000"/>
                </a:schemeClr>
              </a:solidFill>
            </a:rPr>
            <a:t>Fuente: </a:t>
          </a:r>
          <a:r>
            <a:rPr lang="es-MX" sz="1300" dirty="0">
              <a:solidFill>
                <a:schemeClr val="tx1">
                  <a:lumMod val="75000"/>
                  <a:lumOff val="25000"/>
                </a:schemeClr>
              </a:solidFill>
            </a:rPr>
            <a:t>Información de la Imagen</a:t>
          </a:r>
          <a:endParaRPr lang="es-CO" sz="13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E46B3B-82FC-4BE1-A159-CB37F82FB459}" type="parTrans" cxnId="{1A053B5A-19EC-4DCB-B793-0653710E44A3}">
      <dgm:prSet/>
      <dgm:spPr/>
      <dgm:t>
        <a:bodyPr/>
        <a:lstStyle/>
        <a:p>
          <a:endParaRPr lang="es-CO"/>
        </a:p>
      </dgm:t>
    </dgm:pt>
    <dgm:pt modelId="{3EC8C66F-F5CE-4C3C-8CB1-DDC30F5E0A35}" type="sibTrans" cxnId="{1A053B5A-19EC-4DCB-B793-0653710E44A3}">
      <dgm:prSet/>
      <dgm:spPr/>
      <dgm:t>
        <a:bodyPr/>
        <a:lstStyle/>
        <a:p>
          <a:endParaRPr lang="es-CO"/>
        </a:p>
      </dgm:t>
    </dgm:pt>
    <dgm:pt modelId="{0A2768E3-7523-46D0-8707-18917635BDF1}" type="pres">
      <dgm:prSet presAssocID="{0F148D9C-54D5-47C6-BA31-FEBCA7A39758}" presName="Name0" presStyleCnt="0">
        <dgm:presLayoutVars>
          <dgm:chMax/>
          <dgm:chPref/>
          <dgm:dir/>
          <dgm:animLvl val="lvl"/>
        </dgm:presLayoutVars>
      </dgm:prSet>
      <dgm:spPr/>
    </dgm:pt>
    <dgm:pt modelId="{28CECDA1-F4F8-48F1-B0FA-BD3EF9AF66BD}" type="pres">
      <dgm:prSet presAssocID="{3E12E9C4-0654-4185-8721-3B772C9C3561}" presName="composite" presStyleCnt="0"/>
      <dgm:spPr/>
    </dgm:pt>
    <dgm:pt modelId="{42DC4F81-390E-4079-8DF6-52664BB7E524}" type="pres">
      <dgm:prSet presAssocID="{3E12E9C4-0654-4185-8721-3B772C9C3561}" presName="ParentAccentShape" presStyleLbl="trBgShp" presStyleIdx="0" presStyleCnt="1" custScaleX="205212" custScaleY="181632" custLinFactNeighborX="0" custLinFactNeighborY="-26739"/>
      <dgm:spPr>
        <a:solidFill>
          <a:srgbClr val="1F3666"/>
        </a:solidFill>
      </dgm:spPr>
    </dgm:pt>
    <dgm:pt modelId="{B740F3AF-AE01-4337-AAFD-2395DF46ED09}" type="pres">
      <dgm:prSet presAssocID="{3E12E9C4-0654-4185-8721-3B772C9C3561}" presName="ParentText" presStyleLbl="revTx" presStyleIdx="0" presStyleCnt="2" custScaleX="211391" custScaleY="221654" custLinFactY="200000" custLinFactNeighborX="5255" custLinFactNeighborY="219789">
        <dgm:presLayoutVars>
          <dgm:chMax val="1"/>
          <dgm:chPref val="1"/>
          <dgm:bulletEnabled val="1"/>
        </dgm:presLayoutVars>
      </dgm:prSet>
      <dgm:spPr/>
    </dgm:pt>
    <dgm:pt modelId="{C6EC5CDB-BC3D-425C-9943-828129082715}" type="pres">
      <dgm:prSet presAssocID="{3E12E9C4-0654-4185-8721-3B772C9C3561}" presName="ChildText" presStyleLbl="revTx" presStyleIdx="1" presStyleCnt="2">
        <dgm:presLayoutVars>
          <dgm:chMax val="0"/>
          <dgm:chPref val="0"/>
        </dgm:presLayoutVars>
      </dgm:prSet>
      <dgm:spPr/>
    </dgm:pt>
    <dgm:pt modelId="{53D4A6EB-C76C-49CB-A008-A9A59E0B413C}" type="pres">
      <dgm:prSet presAssocID="{3E12E9C4-0654-4185-8721-3B772C9C3561}" presName="ChildAccentShape" presStyleLbl="trBgShp" presStyleIdx="0" presStyleCnt="1"/>
      <dgm:spPr/>
    </dgm:pt>
    <dgm:pt modelId="{6E7ED9BA-8C75-4C8D-AEA4-39906E225458}" type="pres">
      <dgm:prSet presAssocID="{3E12E9C4-0654-4185-8721-3B772C9C3561}" presName="Image" presStyleLbl="alignImgPlace1" presStyleIdx="0" presStyleCnt="1" custScaleX="211391" custScaleY="197984"/>
      <dgm:spPr/>
    </dgm:pt>
  </dgm:ptLst>
  <dgm:cxnLst>
    <dgm:cxn modelId="{1A053B5A-19EC-4DCB-B793-0653710E44A3}" srcId="{0F148D9C-54D5-47C6-BA31-FEBCA7A39758}" destId="{3E12E9C4-0654-4185-8721-3B772C9C3561}" srcOrd="0" destOrd="0" parTransId="{49E46B3B-82FC-4BE1-A159-CB37F82FB459}" sibTransId="{3EC8C66F-F5CE-4C3C-8CB1-DDC30F5E0A35}"/>
    <dgm:cxn modelId="{DF4F05A4-BC17-460E-AAE5-8DA766F36A9B}" type="presOf" srcId="{3E12E9C4-0654-4185-8721-3B772C9C3561}" destId="{B740F3AF-AE01-4337-AAFD-2395DF46ED09}" srcOrd="0" destOrd="0" presId="urn:microsoft.com/office/officeart/2009/3/layout/SnapshotPictureList"/>
    <dgm:cxn modelId="{21A79AC3-3B4F-40F5-AC08-7A46DE69D4C4}" type="presOf" srcId="{0F148D9C-54D5-47C6-BA31-FEBCA7A39758}" destId="{0A2768E3-7523-46D0-8707-18917635BDF1}" srcOrd="0" destOrd="0" presId="urn:microsoft.com/office/officeart/2009/3/layout/SnapshotPictureList"/>
    <dgm:cxn modelId="{42804481-60A2-4D8E-90FE-259F86C12576}" type="presParOf" srcId="{0A2768E3-7523-46D0-8707-18917635BDF1}" destId="{28CECDA1-F4F8-48F1-B0FA-BD3EF9AF66BD}" srcOrd="0" destOrd="0" presId="urn:microsoft.com/office/officeart/2009/3/layout/SnapshotPictureList"/>
    <dgm:cxn modelId="{0F110684-D154-488F-8BA5-87A36301DCC7}" type="presParOf" srcId="{28CECDA1-F4F8-48F1-B0FA-BD3EF9AF66BD}" destId="{42DC4F81-390E-4079-8DF6-52664BB7E524}" srcOrd="0" destOrd="0" presId="urn:microsoft.com/office/officeart/2009/3/layout/SnapshotPictureList"/>
    <dgm:cxn modelId="{D737BD8E-91A5-4419-992C-FCD18EC3DEA5}" type="presParOf" srcId="{28CECDA1-F4F8-48F1-B0FA-BD3EF9AF66BD}" destId="{B740F3AF-AE01-4337-AAFD-2395DF46ED09}" srcOrd="1" destOrd="0" presId="urn:microsoft.com/office/officeart/2009/3/layout/SnapshotPictureList"/>
    <dgm:cxn modelId="{447956F8-2E24-4FFA-A043-349A67EFB17B}" type="presParOf" srcId="{28CECDA1-F4F8-48F1-B0FA-BD3EF9AF66BD}" destId="{C6EC5CDB-BC3D-425C-9943-828129082715}" srcOrd="2" destOrd="0" presId="urn:microsoft.com/office/officeart/2009/3/layout/SnapshotPictureList"/>
    <dgm:cxn modelId="{26FFF37B-53F1-43C8-89B3-DBAE354CBBA1}" type="presParOf" srcId="{28CECDA1-F4F8-48F1-B0FA-BD3EF9AF66BD}" destId="{53D4A6EB-C76C-49CB-A008-A9A59E0B413C}" srcOrd="3" destOrd="0" presId="urn:microsoft.com/office/officeart/2009/3/layout/SnapshotPictureList"/>
    <dgm:cxn modelId="{C76CCD70-0828-4E52-9E43-AF839C6FDC2E}" type="presParOf" srcId="{28CECDA1-F4F8-48F1-B0FA-BD3EF9AF66BD}" destId="{6E7ED9BA-8C75-4C8D-AEA4-39906E22545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48D9C-54D5-47C6-BA31-FEBCA7A3975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E12E9C4-0654-4185-8721-3B772C9C3561}">
      <dgm:prSet phldrT="[Texto]" custT="1"/>
      <dgm:spPr/>
      <dgm:t>
        <a:bodyPr/>
        <a:lstStyle/>
        <a:p>
          <a:pPr algn="l"/>
          <a:r>
            <a: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gm:t>
    </dgm:pt>
    <dgm:pt modelId="{49E46B3B-82FC-4BE1-A159-CB37F82FB459}" type="parTrans" cxnId="{1A053B5A-19EC-4DCB-B793-0653710E44A3}">
      <dgm:prSet/>
      <dgm:spPr/>
      <dgm:t>
        <a:bodyPr/>
        <a:lstStyle/>
        <a:p>
          <a:endParaRPr lang="es-CO"/>
        </a:p>
      </dgm:t>
    </dgm:pt>
    <dgm:pt modelId="{3EC8C66F-F5CE-4C3C-8CB1-DDC30F5E0A35}" type="sibTrans" cxnId="{1A053B5A-19EC-4DCB-B793-0653710E44A3}">
      <dgm:prSet/>
      <dgm:spPr/>
      <dgm:t>
        <a:bodyPr/>
        <a:lstStyle/>
        <a:p>
          <a:endParaRPr lang="es-CO"/>
        </a:p>
      </dgm:t>
    </dgm:pt>
    <dgm:pt modelId="{2C047840-BC26-40EE-A35E-376A4831EE9C}">
      <dgm:prSet phldrT="[Texto]" custT="1"/>
      <dgm:spPr/>
      <dgm:t>
        <a:bodyPr/>
        <a:lstStyle/>
        <a:p>
          <a:r>
            <a: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gm:t>
    </dgm:pt>
    <dgm:pt modelId="{27EFDED7-BF28-4F93-91D9-B7CC3F7BBC80}" type="parTrans" cxnId="{D5CB903A-FA58-4460-AFE9-C1DCEAD042F7}">
      <dgm:prSet/>
      <dgm:spPr/>
      <dgm:t>
        <a:bodyPr/>
        <a:lstStyle/>
        <a:p>
          <a:endParaRPr lang="es-CO"/>
        </a:p>
      </dgm:t>
    </dgm:pt>
    <dgm:pt modelId="{AD14EBCE-DFEE-49C5-B20C-DBEE6F20B5E6}" type="sibTrans" cxnId="{D5CB903A-FA58-4460-AFE9-C1DCEAD042F7}">
      <dgm:prSet/>
      <dgm:spPr/>
      <dgm:t>
        <a:bodyPr/>
        <a:lstStyle/>
        <a:p>
          <a:endParaRPr lang="es-CO"/>
        </a:p>
      </dgm:t>
    </dgm:pt>
    <dgm:pt modelId="{0A2768E3-7523-46D0-8707-18917635BDF1}" type="pres">
      <dgm:prSet presAssocID="{0F148D9C-54D5-47C6-BA31-FEBCA7A39758}" presName="Name0" presStyleCnt="0">
        <dgm:presLayoutVars>
          <dgm:chMax/>
          <dgm:chPref/>
          <dgm:dir/>
          <dgm:animLvl val="lvl"/>
        </dgm:presLayoutVars>
      </dgm:prSet>
      <dgm:spPr/>
    </dgm:pt>
    <dgm:pt modelId="{28CECDA1-F4F8-48F1-B0FA-BD3EF9AF66BD}" type="pres">
      <dgm:prSet presAssocID="{3E12E9C4-0654-4185-8721-3B772C9C3561}" presName="composite" presStyleCnt="0"/>
      <dgm:spPr/>
    </dgm:pt>
    <dgm:pt modelId="{42DC4F81-390E-4079-8DF6-52664BB7E524}" type="pres">
      <dgm:prSet presAssocID="{3E12E9C4-0654-4185-8721-3B772C9C3561}" presName="ParentAccentShape" presStyleLbl="trBgShp" presStyleIdx="0" presStyleCnt="2" custScaleX="157874" custScaleY="129447" custLinFactNeighborX="15746" custLinFactNeighborY="-15959"/>
      <dgm:spPr>
        <a:solidFill>
          <a:srgbClr val="1F3666"/>
        </a:solidFill>
      </dgm:spPr>
    </dgm:pt>
    <dgm:pt modelId="{B740F3AF-AE01-4337-AAFD-2395DF46ED09}" type="pres">
      <dgm:prSet presAssocID="{3E12E9C4-0654-4185-8721-3B772C9C3561}" presName="ParentText" presStyleLbl="revTx" presStyleIdx="0" presStyleCnt="4" custScaleX="157764" custScaleY="221654" custLinFactY="100000" custLinFactNeighborX="11511" custLinFactNeighborY="140518">
        <dgm:presLayoutVars>
          <dgm:chMax val="1"/>
          <dgm:chPref val="1"/>
          <dgm:bulletEnabled val="1"/>
        </dgm:presLayoutVars>
      </dgm:prSet>
      <dgm:spPr/>
    </dgm:pt>
    <dgm:pt modelId="{C6EC5CDB-BC3D-425C-9943-828129082715}" type="pres">
      <dgm:prSet presAssocID="{3E12E9C4-0654-4185-8721-3B772C9C3561}" presName="ChildText" presStyleLbl="revTx" presStyleIdx="1" presStyleCnt="4">
        <dgm:presLayoutVars>
          <dgm:chMax val="0"/>
          <dgm:chPref val="0"/>
        </dgm:presLayoutVars>
      </dgm:prSet>
      <dgm:spPr/>
    </dgm:pt>
    <dgm:pt modelId="{53D4A6EB-C76C-49CB-A008-A9A59E0B413C}" type="pres">
      <dgm:prSet presAssocID="{3E12E9C4-0654-4185-8721-3B772C9C3561}" presName="ChildAccentShape" presStyleLbl="trBgShp" presStyleIdx="0" presStyleCnt="2"/>
      <dgm:spPr/>
    </dgm:pt>
    <dgm:pt modelId="{6E7ED9BA-8C75-4C8D-AEA4-39906E225458}" type="pres">
      <dgm:prSet presAssocID="{3E12E9C4-0654-4185-8721-3B772C9C3561}" presName="Image" presStyleLbl="alignImgPlace1" presStyleIdx="0" presStyleCnt="2" custScaleX="162629" custScaleY="141101" custLinFactNeighborX="26857" custLinFactNeighborY="6803"/>
      <dgm:spPr/>
    </dgm:pt>
    <dgm:pt modelId="{28BB3649-4CF8-4964-B0FF-C9032F20535E}" type="pres">
      <dgm:prSet presAssocID="{3EC8C66F-F5CE-4C3C-8CB1-DDC30F5E0A35}" presName="sibTrans" presStyleCnt="0"/>
      <dgm:spPr/>
    </dgm:pt>
    <dgm:pt modelId="{0D990D96-F0A4-4769-84BD-FE5BE85B364A}" type="pres">
      <dgm:prSet presAssocID="{2C047840-BC26-40EE-A35E-376A4831EE9C}" presName="composite" presStyleCnt="0"/>
      <dgm:spPr/>
    </dgm:pt>
    <dgm:pt modelId="{CE1C41C3-04EC-45E4-B80B-1894299B0FEC}" type="pres">
      <dgm:prSet presAssocID="{2C047840-BC26-40EE-A35E-376A4831EE9C}" presName="ParentAccentShape" presStyleLbl="trBgShp" presStyleIdx="1" presStyleCnt="2" custScaleX="157874" custScaleY="129447" custLinFactNeighborX="17090" custLinFactNeighborY="-27884"/>
      <dgm:spPr>
        <a:solidFill>
          <a:schemeClr val="tx1">
            <a:lumMod val="75000"/>
            <a:lumOff val="25000"/>
          </a:schemeClr>
        </a:solidFill>
      </dgm:spPr>
    </dgm:pt>
    <dgm:pt modelId="{B10239B6-63A0-477C-8AD2-8274CDCD11D5}" type="pres">
      <dgm:prSet presAssocID="{2C047840-BC26-40EE-A35E-376A4831EE9C}" presName="ParentText" presStyleLbl="revTx" presStyleIdx="2" presStyleCnt="4" custScaleX="157764" custScaleY="126973" custLinFactY="49365" custLinFactNeighborX="13112" custLinFactNeighborY="100000">
        <dgm:presLayoutVars>
          <dgm:chMax val="1"/>
          <dgm:chPref val="1"/>
          <dgm:bulletEnabled val="1"/>
        </dgm:presLayoutVars>
      </dgm:prSet>
      <dgm:spPr/>
    </dgm:pt>
    <dgm:pt modelId="{ECAAEA77-0227-4AAA-B779-A8055B982F15}" type="pres">
      <dgm:prSet presAssocID="{2C047840-BC26-40EE-A35E-376A4831EE9C}" presName="ChildText" presStyleLbl="revTx" presStyleIdx="3" presStyleCnt="4">
        <dgm:presLayoutVars>
          <dgm:chMax val="0"/>
          <dgm:chPref val="0"/>
        </dgm:presLayoutVars>
      </dgm:prSet>
      <dgm:spPr/>
    </dgm:pt>
    <dgm:pt modelId="{1D933D7F-3AD4-4BDE-81D8-DE6BEC84D90E}" type="pres">
      <dgm:prSet presAssocID="{2C047840-BC26-40EE-A35E-376A4831EE9C}" presName="ChildAccentShape" presStyleLbl="trBgShp" presStyleIdx="1" presStyleCnt="2"/>
      <dgm:spPr/>
    </dgm:pt>
    <dgm:pt modelId="{4A55728A-A6CA-40F1-A3BC-4D33FC66175B}" type="pres">
      <dgm:prSet presAssocID="{2C047840-BC26-40EE-A35E-376A4831EE9C}" presName="Image" presStyleLbl="alignImgPlace1" presStyleIdx="1" presStyleCnt="2" custScaleX="162629" custScaleY="141101" custLinFactNeighborX="28277" custLinFactNeighborY="-4736"/>
      <dgm:spPr/>
    </dgm:pt>
  </dgm:ptLst>
  <dgm:cxnLst>
    <dgm:cxn modelId="{D5CB903A-FA58-4460-AFE9-C1DCEAD042F7}" srcId="{0F148D9C-54D5-47C6-BA31-FEBCA7A39758}" destId="{2C047840-BC26-40EE-A35E-376A4831EE9C}" srcOrd="1" destOrd="0" parTransId="{27EFDED7-BF28-4F93-91D9-B7CC3F7BBC80}" sibTransId="{AD14EBCE-DFEE-49C5-B20C-DBEE6F20B5E6}"/>
    <dgm:cxn modelId="{82E0744F-D25E-4C59-BB76-5C2364E68BEC}" type="presOf" srcId="{2C047840-BC26-40EE-A35E-376A4831EE9C}" destId="{B10239B6-63A0-477C-8AD2-8274CDCD11D5}" srcOrd="0" destOrd="0" presId="urn:microsoft.com/office/officeart/2009/3/layout/SnapshotPictureList"/>
    <dgm:cxn modelId="{1A053B5A-19EC-4DCB-B793-0653710E44A3}" srcId="{0F148D9C-54D5-47C6-BA31-FEBCA7A39758}" destId="{3E12E9C4-0654-4185-8721-3B772C9C3561}" srcOrd="0" destOrd="0" parTransId="{49E46B3B-82FC-4BE1-A159-CB37F82FB459}" sibTransId="{3EC8C66F-F5CE-4C3C-8CB1-DDC30F5E0A35}"/>
    <dgm:cxn modelId="{DF4F05A4-BC17-460E-AAE5-8DA766F36A9B}" type="presOf" srcId="{3E12E9C4-0654-4185-8721-3B772C9C3561}" destId="{B740F3AF-AE01-4337-AAFD-2395DF46ED09}" srcOrd="0" destOrd="0" presId="urn:microsoft.com/office/officeart/2009/3/layout/SnapshotPictureList"/>
    <dgm:cxn modelId="{21A79AC3-3B4F-40F5-AC08-7A46DE69D4C4}" type="presOf" srcId="{0F148D9C-54D5-47C6-BA31-FEBCA7A39758}" destId="{0A2768E3-7523-46D0-8707-18917635BDF1}" srcOrd="0" destOrd="0" presId="urn:microsoft.com/office/officeart/2009/3/layout/SnapshotPictureList"/>
    <dgm:cxn modelId="{42804481-60A2-4D8E-90FE-259F86C12576}" type="presParOf" srcId="{0A2768E3-7523-46D0-8707-18917635BDF1}" destId="{28CECDA1-F4F8-48F1-B0FA-BD3EF9AF66BD}" srcOrd="0" destOrd="0" presId="urn:microsoft.com/office/officeart/2009/3/layout/SnapshotPictureList"/>
    <dgm:cxn modelId="{0F110684-D154-488F-8BA5-87A36301DCC7}" type="presParOf" srcId="{28CECDA1-F4F8-48F1-B0FA-BD3EF9AF66BD}" destId="{42DC4F81-390E-4079-8DF6-52664BB7E524}" srcOrd="0" destOrd="0" presId="urn:microsoft.com/office/officeart/2009/3/layout/SnapshotPictureList"/>
    <dgm:cxn modelId="{D737BD8E-91A5-4419-992C-FCD18EC3DEA5}" type="presParOf" srcId="{28CECDA1-F4F8-48F1-B0FA-BD3EF9AF66BD}" destId="{B740F3AF-AE01-4337-AAFD-2395DF46ED09}" srcOrd="1" destOrd="0" presId="urn:microsoft.com/office/officeart/2009/3/layout/SnapshotPictureList"/>
    <dgm:cxn modelId="{447956F8-2E24-4FFA-A043-349A67EFB17B}" type="presParOf" srcId="{28CECDA1-F4F8-48F1-B0FA-BD3EF9AF66BD}" destId="{C6EC5CDB-BC3D-425C-9943-828129082715}" srcOrd="2" destOrd="0" presId="urn:microsoft.com/office/officeart/2009/3/layout/SnapshotPictureList"/>
    <dgm:cxn modelId="{26FFF37B-53F1-43C8-89B3-DBAE354CBBA1}" type="presParOf" srcId="{28CECDA1-F4F8-48F1-B0FA-BD3EF9AF66BD}" destId="{53D4A6EB-C76C-49CB-A008-A9A59E0B413C}" srcOrd="3" destOrd="0" presId="urn:microsoft.com/office/officeart/2009/3/layout/SnapshotPictureList"/>
    <dgm:cxn modelId="{C76CCD70-0828-4E52-9E43-AF839C6FDC2E}" type="presParOf" srcId="{28CECDA1-F4F8-48F1-B0FA-BD3EF9AF66BD}" destId="{6E7ED9BA-8C75-4C8D-AEA4-39906E225458}" srcOrd="4" destOrd="0" presId="urn:microsoft.com/office/officeart/2009/3/layout/SnapshotPictureList"/>
    <dgm:cxn modelId="{194F1E63-D327-455C-9D5F-1AE90B502E3C}" type="presParOf" srcId="{0A2768E3-7523-46D0-8707-18917635BDF1}" destId="{28BB3649-4CF8-4964-B0FF-C9032F20535E}" srcOrd="1" destOrd="0" presId="urn:microsoft.com/office/officeart/2009/3/layout/SnapshotPictureList"/>
    <dgm:cxn modelId="{E8D6D5CE-D5CB-429C-B077-3BED3E3ABD89}" type="presParOf" srcId="{0A2768E3-7523-46D0-8707-18917635BDF1}" destId="{0D990D96-F0A4-4769-84BD-FE5BE85B364A}" srcOrd="2" destOrd="0" presId="urn:microsoft.com/office/officeart/2009/3/layout/SnapshotPictureList"/>
    <dgm:cxn modelId="{9B155F9F-B0D0-48AC-B586-041C38C5C49C}" type="presParOf" srcId="{0D990D96-F0A4-4769-84BD-FE5BE85B364A}" destId="{CE1C41C3-04EC-45E4-B80B-1894299B0FEC}" srcOrd="0" destOrd="0" presId="urn:microsoft.com/office/officeart/2009/3/layout/SnapshotPictureList"/>
    <dgm:cxn modelId="{0B78766E-A300-4F5C-A8BF-C91A7019ED40}" type="presParOf" srcId="{0D990D96-F0A4-4769-84BD-FE5BE85B364A}" destId="{B10239B6-63A0-477C-8AD2-8274CDCD11D5}" srcOrd="1" destOrd="0" presId="urn:microsoft.com/office/officeart/2009/3/layout/SnapshotPictureList"/>
    <dgm:cxn modelId="{4C4E3A0A-B137-4A69-BED6-C32767909E23}" type="presParOf" srcId="{0D990D96-F0A4-4769-84BD-FE5BE85B364A}" destId="{ECAAEA77-0227-4AAA-B779-A8055B982F15}" srcOrd="2" destOrd="0" presId="urn:microsoft.com/office/officeart/2009/3/layout/SnapshotPictureList"/>
    <dgm:cxn modelId="{EE96FDAC-C77D-4517-AD82-EA21A8C882FD}" type="presParOf" srcId="{0D990D96-F0A4-4769-84BD-FE5BE85B364A}" destId="{1D933D7F-3AD4-4BDE-81D8-DE6BEC84D90E}" srcOrd="3" destOrd="0" presId="urn:microsoft.com/office/officeart/2009/3/layout/SnapshotPictureList"/>
    <dgm:cxn modelId="{1B186FFF-EFD9-4703-9342-0A5C68D9FBFE}" type="presParOf" srcId="{0D990D96-F0A4-4769-84BD-FE5BE85B364A}" destId="{4A55728A-A6CA-40F1-A3BC-4D33FC66175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48D9C-54D5-47C6-BA31-FEBCA7A3975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E12E9C4-0654-4185-8721-3B772C9C3561}">
      <dgm:prSet phldrT="[Texto]" custT="1"/>
      <dgm:spPr/>
      <dgm:t>
        <a:bodyPr/>
        <a:lstStyle/>
        <a:p>
          <a:pPr algn="l"/>
          <a:r>
            <a:rPr lang="es-MX" sz="1300" b="1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3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3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gm:t>
    </dgm:pt>
    <dgm:pt modelId="{49E46B3B-82FC-4BE1-A159-CB37F82FB459}" type="parTrans" cxnId="{1A053B5A-19EC-4DCB-B793-0653710E44A3}">
      <dgm:prSet/>
      <dgm:spPr/>
      <dgm:t>
        <a:bodyPr/>
        <a:lstStyle/>
        <a:p>
          <a:endParaRPr lang="es-CO"/>
        </a:p>
      </dgm:t>
    </dgm:pt>
    <dgm:pt modelId="{3EC8C66F-F5CE-4C3C-8CB1-DDC30F5E0A35}" type="sibTrans" cxnId="{1A053B5A-19EC-4DCB-B793-0653710E44A3}">
      <dgm:prSet/>
      <dgm:spPr/>
      <dgm:t>
        <a:bodyPr/>
        <a:lstStyle/>
        <a:p>
          <a:endParaRPr lang="es-CO"/>
        </a:p>
      </dgm:t>
    </dgm:pt>
    <dgm:pt modelId="{0A2768E3-7523-46D0-8707-18917635BDF1}" type="pres">
      <dgm:prSet presAssocID="{0F148D9C-54D5-47C6-BA31-FEBCA7A39758}" presName="Name0" presStyleCnt="0">
        <dgm:presLayoutVars>
          <dgm:chMax/>
          <dgm:chPref/>
          <dgm:dir/>
          <dgm:animLvl val="lvl"/>
        </dgm:presLayoutVars>
      </dgm:prSet>
      <dgm:spPr/>
    </dgm:pt>
    <dgm:pt modelId="{28CECDA1-F4F8-48F1-B0FA-BD3EF9AF66BD}" type="pres">
      <dgm:prSet presAssocID="{3E12E9C4-0654-4185-8721-3B772C9C3561}" presName="composite" presStyleCnt="0"/>
      <dgm:spPr/>
    </dgm:pt>
    <dgm:pt modelId="{42DC4F81-390E-4079-8DF6-52664BB7E524}" type="pres">
      <dgm:prSet presAssocID="{3E12E9C4-0654-4185-8721-3B772C9C3561}" presName="ParentAccentShape" presStyleLbl="trBgShp" presStyleIdx="0" presStyleCnt="1" custScaleX="198638" custScaleY="171628" custLinFactNeighborX="-10197" custLinFactNeighborY="-26739"/>
      <dgm:spPr>
        <a:solidFill>
          <a:srgbClr val="1F3666"/>
        </a:solidFill>
      </dgm:spPr>
    </dgm:pt>
    <dgm:pt modelId="{B740F3AF-AE01-4337-AAFD-2395DF46ED09}" type="pres">
      <dgm:prSet presAssocID="{3E12E9C4-0654-4185-8721-3B772C9C3561}" presName="ParentText" presStyleLbl="revTx" presStyleIdx="0" presStyleCnt="2" custScaleX="211391" custScaleY="221654" custLinFactY="200000" custLinFactNeighborX="-7366" custLinFactNeighborY="212458">
        <dgm:presLayoutVars>
          <dgm:chMax val="1"/>
          <dgm:chPref val="1"/>
          <dgm:bulletEnabled val="1"/>
        </dgm:presLayoutVars>
      </dgm:prSet>
      <dgm:spPr/>
    </dgm:pt>
    <dgm:pt modelId="{C6EC5CDB-BC3D-425C-9943-828129082715}" type="pres">
      <dgm:prSet presAssocID="{3E12E9C4-0654-4185-8721-3B772C9C3561}" presName="ChildText" presStyleLbl="revTx" presStyleIdx="1" presStyleCnt="2">
        <dgm:presLayoutVars>
          <dgm:chMax val="0"/>
          <dgm:chPref val="0"/>
        </dgm:presLayoutVars>
      </dgm:prSet>
      <dgm:spPr/>
    </dgm:pt>
    <dgm:pt modelId="{53D4A6EB-C76C-49CB-A008-A9A59E0B413C}" type="pres">
      <dgm:prSet presAssocID="{3E12E9C4-0654-4185-8721-3B772C9C3561}" presName="ChildAccentShape" presStyleLbl="trBgShp" presStyleIdx="0" presStyleCnt="1"/>
      <dgm:spPr/>
    </dgm:pt>
    <dgm:pt modelId="{6E7ED9BA-8C75-4C8D-AEA4-39906E225458}" type="pres">
      <dgm:prSet presAssocID="{3E12E9C4-0654-4185-8721-3B772C9C3561}" presName="Image" presStyleLbl="alignImgPlace1" presStyleIdx="0" presStyleCnt="1" custScaleX="204619" custScaleY="187080" custLinFactNeighborX="6628" custLinFactNeighborY="0"/>
      <dgm:spPr/>
    </dgm:pt>
  </dgm:ptLst>
  <dgm:cxnLst>
    <dgm:cxn modelId="{1A053B5A-19EC-4DCB-B793-0653710E44A3}" srcId="{0F148D9C-54D5-47C6-BA31-FEBCA7A39758}" destId="{3E12E9C4-0654-4185-8721-3B772C9C3561}" srcOrd="0" destOrd="0" parTransId="{49E46B3B-82FC-4BE1-A159-CB37F82FB459}" sibTransId="{3EC8C66F-F5CE-4C3C-8CB1-DDC30F5E0A35}"/>
    <dgm:cxn modelId="{DF4F05A4-BC17-460E-AAE5-8DA766F36A9B}" type="presOf" srcId="{3E12E9C4-0654-4185-8721-3B772C9C3561}" destId="{B740F3AF-AE01-4337-AAFD-2395DF46ED09}" srcOrd="0" destOrd="0" presId="urn:microsoft.com/office/officeart/2009/3/layout/SnapshotPictureList"/>
    <dgm:cxn modelId="{21A79AC3-3B4F-40F5-AC08-7A46DE69D4C4}" type="presOf" srcId="{0F148D9C-54D5-47C6-BA31-FEBCA7A39758}" destId="{0A2768E3-7523-46D0-8707-18917635BDF1}" srcOrd="0" destOrd="0" presId="urn:microsoft.com/office/officeart/2009/3/layout/SnapshotPictureList"/>
    <dgm:cxn modelId="{42804481-60A2-4D8E-90FE-259F86C12576}" type="presParOf" srcId="{0A2768E3-7523-46D0-8707-18917635BDF1}" destId="{28CECDA1-F4F8-48F1-B0FA-BD3EF9AF66BD}" srcOrd="0" destOrd="0" presId="urn:microsoft.com/office/officeart/2009/3/layout/SnapshotPictureList"/>
    <dgm:cxn modelId="{0F110684-D154-488F-8BA5-87A36301DCC7}" type="presParOf" srcId="{28CECDA1-F4F8-48F1-B0FA-BD3EF9AF66BD}" destId="{42DC4F81-390E-4079-8DF6-52664BB7E524}" srcOrd="0" destOrd="0" presId="urn:microsoft.com/office/officeart/2009/3/layout/SnapshotPictureList"/>
    <dgm:cxn modelId="{D737BD8E-91A5-4419-992C-FCD18EC3DEA5}" type="presParOf" srcId="{28CECDA1-F4F8-48F1-B0FA-BD3EF9AF66BD}" destId="{B740F3AF-AE01-4337-AAFD-2395DF46ED09}" srcOrd="1" destOrd="0" presId="urn:microsoft.com/office/officeart/2009/3/layout/SnapshotPictureList"/>
    <dgm:cxn modelId="{447956F8-2E24-4FFA-A043-349A67EFB17B}" type="presParOf" srcId="{28CECDA1-F4F8-48F1-B0FA-BD3EF9AF66BD}" destId="{C6EC5CDB-BC3D-425C-9943-828129082715}" srcOrd="2" destOrd="0" presId="urn:microsoft.com/office/officeart/2009/3/layout/SnapshotPictureList"/>
    <dgm:cxn modelId="{26FFF37B-53F1-43C8-89B3-DBAE354CBBA1}" type="presParOf" srcId="{28CECDA1-F4F8-48F1-B0FA-BD3EF9AF66BD}" destId="{53D4A6EB-C76C-49CB-A008-A9A59E0B413C}" srcOrd="3" destOrd="0" presId="urn:microsoft.com/office/officeart/2009/3/layout/SnapshotPictureList"/>
    <dgm:cxn modelId="{C76CCD70-0828-4E52-9E43-AF839C6FDC2E}" type="presParOf" srcId="{28CECDA1-F4F8-48F1-B0FA-BD3EF9AF66BD}" destId="{6E7ED9BA-8C75-4C8D-AEA4-39906E22545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48D9C-54D5-47C6-BA31-FEBCA7A3975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E12E9C4-0654-4185-8721-3B772C9C3561}">
      <dgm:prSet phldrT="[Texto]" custT="1"/>
      <dgm:spPr/>
      <dgm:t>
        <a:bodyPr/>
        <a:lstStyle/>
        <a:p>
          <a:pPr algn="l"/>
          <a:r>
            <a: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gm:t>
    </dgm:pt>
    <dgm:pt modelId="{49E46B3B-82FC-4BE1-A159-CB37F82FB459}" type="parTrans" cxnId="{1A053B5A-19EC-4DCB-B793-0653710E44A3}">
      <dgm:prSet/>
      <dgm:spPr/>
      <dgm:t>
        <a:bodyPr/>
        <a:lstStyle/>
        <a:p>
          <a:endParaRPr lang="es-CO"/>
        </a:p>
      </dgm:t>
    </dgm:pt>
    <dgm:pt modelId="{3EC8C66F-F5CE-4C3C-8CB1-DDC30F5E0A35}" type="sibTrans" cxnId="{1A053B5A-19EC-4DCB-B793-0653710E44A3}">
      <dgm:prSet/>
      <dgm:spPr/>
      <dgm:t>
        <a:bodyPr/>
        <a:lstStyle/>
        <a:p>
          <a:endParaRPr lang="es-CO"/>
        </a:p>
      </dgm:t>
    </dgm:pt>
    <dgm:pt modelId="{2C047840-BC26-40EE-A35E-376A4831EE9C}">
      <dgm:prSet phldrT="[Texto]" custT="1"/>
      <dgm:spPr/>
      <dgm:t>
        <a:bodyPr/>
        <a:lstStyle/>
        <a:p>
          <a:r>
            <a: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gm:t>
    </dgm:pt>
    <dgm:pt modelId="{27EFDED7-BF28-4F93-91D9-B7CC3F7BBC80}" type="parTrans" cxnId="{D5CB903A-FA58-4460-AFE9-C1DCEAD042F7}">
      <dgm:prSet/>
      <dgm:spPr/>
      <dgm:t>
        <a:bodyPr/>
        <a:lstStyle/>
        <a:p>
          <a:endParaRPr lang="es-CO"/>
        </a:p>
      </dgm:t>
    </dgm:pt>
    <dgm:pt modelId="{AD14EBCE-DFEE-49C5-B20C-DBEE6F20B5E6}" type="sibTrans" cxnId="{D5CB903A-FA58-4460-AFE9-C1DCEAD042F7}">
      <dgm:prSet/>
      <dgm:spPr/>
      <dgm:t>
        <a:bodyPr/>
        <a:lstStyle/>
        <a:p>
          <a:endParaRPr lang="es-CO"/>
        </a:p>
      </dgm:t>
    </dgm:pt>
    <dgm:pt modelId="{0A2768E3-7523-46D0-8707-18917635BDF1}" type="pres">
      <dgm:prSet presAssocID="{0F148D9C-54D5-47C6-BA31-FEBCA7A39758}" presName="Name0" presStyleCnt="0">
        <dgm:presLayoutVars>
          <dgm:chMax/>
          <dgm:chPref/>
          <dgm:dir/>
          <dgm:animLvl val="lvl"/>
        </dgm:presLayoutVars>
      </dgm:prSet>
      <dgm:spPr/>
    </dgm:pt>
    <dgm:pt modelId="{28CECDA1-F4F8-48F1-B0FA-BD3EF9AF66BD}" type="pres">
      <dgm:prSet presAssocID="{3E12E9C4-0654-4185-8721-3B772C9C3561}" presName="composite" presStyleCnt="0"/>
      <dgm:spPr/>
    </dgm:pt>
    <dgm:pt modelId="{42DC4F81-390E-4079-8DF6-52664BB7E524}" type="pres">
      <dgm:prSet presAssocID="{3E12E9C4-0654-4185-8721-3B772C9C3561}" presName="ParentAccentShape" presStyleLbl="trBgShp" presStyleIdx="0" presStyleCnt="2" custScaleX="157874" custScaleY="129447" custLinFactNeighborX="15746" custLinFactNeighborY="-15959"/>
      <dgm:spPr>
        <a:solidFill>
          <a:srgbClr val="1F3666"/>
        </a:solidFill>
      </dgm:spPr>
    </dgm:pt>
    <dgm:pt modelId="{B740F3AF-AE01-4337-AAFD-2395DF46ED09}" type="pres">
      <dgm:prSet presAssocID="{3E12E9C4-0654-4185-8721-3B772C9C3561}" presName="ParentText" presStyleLbl="revTx" presStyleIdx="0" presStyleCnt="4" custScaleX="157764" custScaleY="221654" custLinFactY="100000" custLinFactNeighborX="11511" custLinFactNeighborY="140518">
        <dgm:presLayoutVars>
          <dgm:chMax val="1"/>
          <dgm:chPref val="1"/>
          <dgm:bulletEnabled val="1"/>
        </dgm:presLayoutVars>
      </dgm:prSet>
      <dgm:spPr/>
    </dgm:pt>
    <dgm:pt modelId="{C6EC5CDB-BC3D-425C-9943-828129082715}" type="pres">
      <dgm:prSet presAssocID="{3E12E9C4-0654-4185-8721-3B772C9C3561}" presName="ChildText" presStyleLbl="revTx" presStyleIdx="1" presStyleCnt="4">
        <dgm:presLayoutVars>
          <dgm:chMax val="0"/>
          <dgm:chPref val="0"/>
        </dgm:presLayoutVars>
      </dgm:prSet>
      <dgm:spPr/>
    </dgm:pt>
    <dgm:pt modelId="{53D4A6EB-C76C-49CB-A008-A9A59E0B413C}" type="pres">
      <dgm:prSet presAssocID="{3E12E9C4-0654-4185-8721-3B772C9C3561}" presName="ChildAccentShape" presStyleLbl="trBgShp" presStyleIdx="0" presStyleCnt="2"/>
      <dgm:spPr/>
    </dgm:pt>
    <dgm:pt modelId="{6E7ED9BA-8C75-4C8D-AEA4-39906E225458}" type="pres">
      <dgm:prSet presAssocID="{3E12E9C4-0654-4185-8721-3B772C9C3561}" presName="Image" presStyleLbl="alignImgPlace1" presStyleIdx="0" presStyleCnt="2" custScaleX="162629" custScaleY="141101" custLinFactNeighborX="26857" custLinFactNeighborY="6803"/>
      <dgm:spPr/>
    </dgm:pt>
    <dgm:pt modelId="{28BB3649-4CF8-4964-B0FF-C9032F20535E}" type="pres">
      <dgm:prSet presAssocID="{3EC8C66F-F5CE-4C3C-8CB1-DDC30F5E0A35}" presName="sibTrans" presStyleCnt="0"/>
      <dgm:spPr/>
    </dgm:pt>
    <dgm:pt modelId="{0D990D96-F0A4-4769-84BD-FE5BE85B364A}" type="pres">
      <dgm:prSet presAssocID="{2C047840-BC26-40EE-A35E-376A4831EE9C}" presName="composite" presStyleCnt="0"/>
      <dgm:spPr/>
    </dgm:pt>
    <dgm:pt modelId="{CE1C41C3-04EC-45E4-B80B-1894299B0FEC}" type="pres">
      <dgm:prSet presAssocID="{2C047840-BC26-40EE-A35E-376A4831EE9C}" presName="ParentAccentShape" presStyleLbl="trBgShp" presStyleIdx="1" presStyleCnt="2" custScaleX="157874" custScaleY="129447" custLinFactNeighborX="17090" custLinFactNeighborY="-27884"/>
      <dgm:spPr>
        <a:solidFill>
          <a:schemeClr val="tx1">
            <a:lumMod val="75000"/>
            <a:lumOff val="25000"/>
          </a:schemeClr>
        </a:solidFill>
      </dgm:spPr>
    </dgm:pt>
    <dgm:pt modelId="{B10239B6-63A0-477C-8AD2-8274CDCD11D5}" type="pres">
      <dgm:prSet presAssocID="{2C047840-BC26-40EE-A35E-376A4831EE9C}" presName="ParentText" presStyleLbl="revTx" presStyleIdx="2" presStyleCnt="4" custScaleX="157764" custScaleY="126973" custLinFactY="49365" custLinFactNeighborX="13112" custLinFactNeighborY="100000">
        <dgm:presLayoutVars>
          <dgm:chMax val="1"/>
          <dgm:chPref val="1"/>
          <dgm:bulletEnabled val="1"/>
        </dgm:presLayoutVars>
      </dgm:prSet>
      <dgm:spPr/>
    </dgm:pt>
    <dgm:pt modelId="{ECAAEA77-0227-4AAA-B779-A8055B982F15}" type="pres">
      <dgm:prSet presAssocID="{2C047840-BC26-40EE-A35E-376A4831EE9C}" presName="ChildText" presStyleLbl="revTx" presStyleIdx="3" presStyleCnt="4">
        <dgm:presLayoutVars>
          <dgm:chMax val="0"/>
          <dgm:chPref val="0"/>
        </dgm:presLayoutVars>
      </dgm:prSet>
      <dgm:spPr/>
    </dgm:pt>
    <dgm:pt modelId="{1D933D7F-3AD4-4BDE-81D8-DE6BEC84D90E}" type="pres">
      <dgm:prSet presAssocID="{2C047840-BC26-40EE-A35E-376A4831EE9C}" presName="ChildAccentShape" presStyleLbl="trBgShp" presStyleIdx="1" presStyleCnt="2"/>
      <dgm:spPr/>
    </dgm:pt>
    <dgm:pt modelId="{4A55728A-A6CA-40F1-A3BC-4D33FC66175B}" type="pres">
      <dgm:prSet presAssocID="{2C047840-BC26-40EE-A35E-376A4831EE9C}" presName="Image" presStyleLbl="alignImgPlace1" presStyleIdx="1" presStyleCnt="2" custScaleX="162629" custScaleY="141101" custLinFactNeighborX="28277" custLinFactNeighborY="-4736"/>
      <dgm:spPr/>
    </dgm:pt>
  </dgm:ptLst>
  <dgm:cxnLst>
    <dgm:cxn modelId="{D5CB903A-FA58-4460-AFE9-C1DCEAD042F7}" srcId="{0F148D9C-54D5-47C6-BA31-FEBCA7A39758}" destId="{2C047840-BC26-40EE-A35E-376A4831EE9C}" srcOrd="1" destOrd="0" parTransId="{27EFDED7-BF28-4F93-91D9-B7CC3F7BBC80}" sibTransId="{AD14EBCE-DFEE-49C5-B20C-DBEE6F20B5E6}"/>
    <dgm:cxn modelId="{82E0744F-D25E-4C59-BB76-5C2364E68BEC}" type="presOf" srcId="{2C047840-BC26-40EE-A35E-376A4831EE9C}" destId="{B10239B6-63A0-477C-8AD2-8274CDCD11D5}" srcOrd="0" destOrd="0" presId="urn:microsoft.com/office/officeart/2009/3/layout/SnapshotPictureList"/>
    <dgm:cxn modelId="{1A053B5A-19EC-4DCB-B793-0653710E44A3}" srcId="{0F148D9C-54D5-47C6-BA31-FEBCA7A39758}" destId="{3E12E9C4-0654-4185-8721-3B772C9C3561}" srcOrd="0" destOrd="0" parTransId="{49E46B3B-82FC-4BE1-A159-CB37F82FB459}" sibTransId="{3EC8C66F-F5CE-4C3C-8CB1-DDC30F5E0A35}"/>
    <dgm:cxn modelId="{DF4F05A4-BC17-460E-AAE5-8DA766F36A9B}" type="presOf" srcId="{3E12E9C4-0654-4185-8721-3B772C9C3561}" destId="{B740F3AF-AE01-4337-AAFD-2395DF46ED09}" srcOrd="0" destOrd="0" presId="urn:microsoft.com/office/officeart/2009/3/layout/SnapshotPictureList"/>
    <dgm:cxn modelId="{21A79AC3-3B4F-40F5-AC08-7A46DE69D4C4}" type="presOf" srcId="{0F148D9C-54D5-47C6-BA31-FEBCA7A39758}" destId="{0A2768E3-7523-46D0-8707-18917635BDF1}" srcOrd="0" destOrd="0" presId="urn:microsoft.com/office/officeart/2009/3/layout/SnapshotPictureList"/>
    <dgm:cxn modelId="{42804481-60A2-4D8E-90FE-259F86C12576}" type="presParOf" srcId="{0A2768E3-7523-46D0-8707-18917635BDF1}" destId="{28CECDA1-F4F8-48F1-B0FA-BD3EF9AF66BD}" srcOrd="0" destOrd="0" presId="urn:microsoft.com/office/officeart/2009/3/layout/SnapshotPictureList"/>
    <dgm:cxn modelId="{0F110684-D154-488F-8BA5-87A36301DCC7}" type="presParOf" srcId="{28CECDA1-F4F8-48F1-B0FA-BD3EF9AF66BD}" destId="{42DC4F81-390E-4079-8DF6-52664BB7E524}" srcOrd="0" destOrd="0" presId="urn:microsoft.com/office/officeart/2009/3/layout/SnapshotPictureList"/>
    <dgm:cxn modelId="{D737BD8E-91A5-4419-992C-FCD18EC3DEA5}" type="presParOf" srcId="{28CECDA1-F4F8-48F1-B0FA-BD3EF9AF66BD}" destId="{B740F3AF-AE01-4337-AAFD-2395DF46ED09}" srcOrd="1" destOrd="0" presId="urn:microsoft.com/office/officeart/2009/3/layout/SnapshotPictureList"/>
    <dgm:cxn modelId="{447956F8-2E24-4FFA-A043-349A67EFB17B}" type="presParOf" srcId="{28CECDA1-F4F8-48F1-B0FA-BD3EF9AF66BD}" destId="{C6EC5CDB-BC3D-425C-9943-828129082715}" srcOrd="2" destOrd="0" presId="urn:microsoft.com/office/officeart/2009/3/layout/SnapshotPictureList"/>
    <dgm:cxn modelId="{26FFF37B-53F1-43C8-89B3-DBAE354CBBA1}" type="presParOf" srcId="{28CECDA1-F4F8-48F1-B0FA-BD3EF9AF66BD}" destId="{53D4A6EB-C76C-49CB-A008-A9A59E0B413C}" srcOrd="3" destOrd="0" presId="urn:microsoft.com/office/officeart/2009/3/layout/SnapshotPictureList"/>
    <dgm:cxn modelId="{C76CCD70-0828-4E52-9E43-AF839C6FDC2E}" type="presParOf" srcId="{28CECDA1-F4F8-48F1-B0FA-BD3EF9AF66BD}" destId="{6E7ED9BA-8C75-4C8D-AEA4-39906E225458}" srcOrd="4" destOrd="0" presId="urn:microsoft.com/office/officeart/2009/3/layout/SnapshotPictureList"/>
    <dgm:cxn modelId="{194F1E63-D327-455C-9D5F-1AE90B502E3C}" type="presParOf" srcId="{0A2768E3-7523-46D0-8707-18917635BDF1}" destId="{28BB3649-4CF8-4964-B0FF-C9032F20535E}" srcOrd="1" destOrd="0" presId="urn:microsoft.com/office/officeart/2009/3/layout/SnapshotPictureList"/>
    <dgm:cxn modelId="{E8D6D5CE-D5CB-429C-B077-3BED3E3ABD89}" type="presParOf" srcId="{0A2768E3-7523-46D0-8707-18917635BDF1}" destId="{0D990D96-F0A4-4769-84BD-FE5BE85B364A}" srcOrd="2" destOrd="0" presId="urn:microsoft.com/office/officeart/2009/3/layout/SnapshotPictureList"/>
    <dgm:cxn modelId="{9B155F9F-B0D0-48AC-B586-041C38C5C49C}" type="presParOf" srcId="{0D990D96-F0A4-4769-84BD-FE5BE85B364A}" destId="{CE1C41C3-04EC-45E4-B80B-1894299B0FEC}" srcOrd="0" destOrd="0" presId="urn:microsoft.com/office/officeart/2009/3/layout/SnapshotPictureList"/>
    <dgm:cxn modelId="{0B78766E-A300-4F5C-A8BF-C91A7019ED40}" type="presParOf" srcId="{0D990D96-F0A4-4769-84BD-FE5BE85B364A}" destId="{B10239B6-63A0-477C-8AD2-8274CDCD11D5}" srcOrd="1" destOrd="0" presId="urn:microsoft.com/office/officeart/2009/3/layout/SnapshotPictureList"/>
    <dgm:cxn modelId="{4C4E3A0A-B137-4A69-BED6-C32767909E23}" type="presParOf" srcId="{0D990D96-F0A4-4769-84BD-FE5BE85B364A}" destId="{ECAAEA77-0227-4AAA-B779-A8055B982F15}" srcOrd="2" destOrd="0" presId="urn:microsoft.com/office/officeart/2009/3/layout/SnapshotPictureList"/>
    <dgm:cxn modelId="{EE96FDAC-C77D-4517-AD82-EA21A8C882FD}" type="presParOf" srcId="{0D990D96-F0A4-4769-84BD-FE5BE85B364A}" destId="{1D933D7F-3AD4-4BDE-81D8-DE6BEC84D90E}" srcOrd="3" destOrd="0" presId="urn:microsoft.com/office/officeart/2009/3/layout/SnapshotPictureList"/>
    <dgm:cxn modelId="{1B186FFF-EFD9-4703-9342-0A5C68D9FBFE}" type="presParOf" srcId="{0D990D96-F0A4-4769-84BD-FE5BE85B364A}" destId="{4A55728A-A6CA-40F1-A3BC-4D33FC66175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C4F81-390E-4079-8DF6-52664BB7E524}">
      <dsp:nvSpPr>
        <dsp:cNvPr id="0" name=""/>
        <dsp:cNvSpPr/>
      </dsp:nvSpPr>
      <dsp:spPr>
        <a:xfrm>
          <a:off x="106217" y="757227"/>
          <a:ext cx="4540099" cy="2859550"/>
        </a:xfrm>
        <a:prstGeom prst="frame">
          <a:avLst>
            <a:gd name="adj1" fmla="val 5450"/>
          </a:avLst>
        </a:prstGeom>
        <a:solidFill>
          <a:srgbClr val="1F3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D9BA-8C75-4C8D-AEA4-39906E225458}">
      <dsp:nvSpPr>
        <dsp:cNvPr id="0" name=""/>
        <dsp:cNvSpPr/>
      </dsp:nvSpPr>
      <dsp:spPr>
        <a:xfrm>
          <a:off x="178" y="902553"/>
          <a:ext cx="4496984" cy="29484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F3AF-AE01-4337-AAFD-2395DF46ED09}">
      <dsp:nvSpPr>
        <dsp:cNvPr id="0" name=""/>
        <dsp:cNvSpPr/>
      </dsp:nvSpPr>
      <dsp:spPr>
        <a:xfrm>
          <a:off x="327156" y="3792711"/>
          <a:ext cx="4314142" cy="41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80" tIns="49530" rIns="13208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Fuente: </a:t>
          </a:r>
          <a:r>
            <a:rPr lang="es-MX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Información de la Imagen</a:t>
          </a:r>
          <a:endParaRPr lang="es-CO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7156" y="3792711"/>
        <a:ext cx="4314142" cy="414224"/>
      </dsp:txXfrm>
    </dsp:sp>
    <dsp:sp modelId="{C6EC5CDB-BC3D-425C-9943-828129082715}">
      <dsp:nvSpPr>
        <dsp:cNvPr id="0" name=""/>
        <dsp:cNvSpPr/>
      </dsp:nvSpPr>
      <dsp:spPr>
        <a:xfrm>
          <a:off x="3572533" y="1820789"/>
          <a:ext cx="1011482" cy="157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41C3-04EC-45E4-B80B-1894299B0FEC}">
      <dsp:nvSpPr>
        <dsp:cNvPr id="0" name=""/>
        <dsp:cNvSpPr/>
      </dsp:nvSpPr>
      <dsp:spPr>
        <a:xfrm>
          <a:off x="706216" y="2577432"/>
          <a:ext cx="3583635" cy="2090971"/>
        </a:xfrm>
        <a:prstGeom prst="frame">
          <a:avLst>
            <a:gd name="adj1" fmla="val 545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4F81-390E-4079-8DF6-52664BB7E524}">
      <dsp:nvSpPr>
        <dsp:cNvPr id="0" name=""/>
        <dsp:cNvSpPr/>
      </dsp:nvSpPr>
      <dsp:spPr>
        <a:xfrm>
          <a:off x="675708" y="14743"/>
          <a:ext cx="3583635" cy="2090971"/>
        </a:xfrm>
        <a:prstGeom prst="frame">
          <a:avLst>
            <a:gd name="adj1" fmla="val 5450"/>
          </a:avLst>
        </a:prstGeom>
        <a:solidFill>
          <a:srgbClr val="1F3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D9BA-8C75-4C8D-AEA4-39906E225458}">
      <dsp:nvSpPr>
        <dsp:cNvPr id="0" name=""/>
        <dsp:cNvSpPr/>
      </dsp:nvSpPr>
      <dsp:spPr>
        <a:xfrm>
          <a:off x="790566" y="106759"/>
          <a:ext cx="3549633" cy="2155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F3AF-AE01-4337-AAFD-2395DF46ED09}">
      <dsp:nvSpPr>
        <dsp:cNvPr id="0" name=""/>
        <dsp:cNvSpPr/>
      </dsp:nvSpPr>
      <dsp:spPr>
        <a:xfrm>
          <a:off x="700145" y="2189836"/>
          <a:ext cx="3303441" cy="42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45720" rIns="1219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kern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sp:txBody>
      <dsp:txXfrm>
        <a:off x="700145" y="2189836"/>
        <a:ext cx="3303441" cy="424997"/>
      </dsp:txXfrm>
    </dsp:sp>
    <dsp:sp modelId="{C6EC5CDB-BC3D-425C-9943-828129082715}">
      <dsp:nvSpPr>
        <dsp:cNvPr id="0" name=""/>
        <dsp:cNvSpPr/>
      </dsp:nvSpPr>
      <dsp:spPr>
        <a:xfrm>
          <a:off x="3337480" y="510361"/>
          <a:ext cx="1037788" cy="16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5728A-A6CA-40F1-A3BC-4D33FC66175B}">
      <dsp:nvSpPr>
        <dsp:cNvPr id="0" name=""/>
        <dsp:cNvSpPr/>
      </dsp:nvSpPr>
      <dsp:spPr>
        <a:xfrm>
          <a:off x="821560" y="2685764"/>
          <a:ext cx="3549633" cy="2155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39B6-63A0-477C-8AD2-8274CDCD11D5}">
      <dsp:nvSpPr>
        <dsp:cNvPr id="0" name=""/>
        <dsp:cNvSpPr/>
      </dsp:nvSpPr>
      <dsp:spPr>
        <a:xfrm>
          <a:off x="733668" y="4861145"/>
          <a:ext cx="3303441" cy="24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45720" rIns="1219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kern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sp:txBody>
      <dsp:txXfrm>
        <a:off x="733668" y="4861145"/>
        <a:ext cx="3303441" cy="243456"/>
      </dsp:txXfrm>
    </dsp:sp>
    <dsp:sp modelId="{ECAAEA77-0227-4AAA-B779-A8055B982F15}">
      <dsp:nvSpPr>
        <dsp:cNvPr id="0" name=""/>
        <dsp:cNvSpPr/>
      </dsp:nvSpPr>
      <dsp:spPr>
        <a:xfrm>
          <a:off x="3337480" y="3265675"/>
          <a:ext cx="1037788" cy="16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C4F81-390E-4079-8DF6-52664BB7E524}">
      <dsp:nvSpPr>
        <dsp:cNvPr id="0" name=""/>
        <dsp:cNvSpPr/>
      </dsp:nvSpPr>
      <dsp:spPr>
        <a:xfrm>
          <a:off x="0" y="735098"/>
          <a:ext cx="4662457" cy="2866708"/>
        </a:xfrm>
        <a:prstGeom prst="frame">
          <a:avLst>
            <a:gd name="adj1" fmla="val 5450"/>
          </a:avLst>
        </a:prstGeom>
        <a:solidFill>
          <a:srgbClr val="1F3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D9BA-8C75-4C8D-AEA4-39906E225458}">
      <dsp:nvSpPr>
        <dsp:cNvPr id="0" name=""/>
        <dsp:cNvSpPr/>
      </dsp:nvSpPr>
      <dsp:spPr>
        <a:xfrm>
          <a:off x="152387" y="891870"/>
          <a:ext cx="4618179" cy="29557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F3AF-AE01-4337-AAFD-2395DF46ED09}">
      <dsp:nvSpPr>
        <dsp:cNvPr id="0" name=""/>
        <dsp:cNvSpPr/>
      </dsp:nvSpPr>
      <dsp:spPr>
        <a:xfrm>
          <a:off x="8" y="3857475"/>
          <a:ext cx="4577038" cy="43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80" tIns="49530" rIns="13208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300" kern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sp:txBody>
      <dsp:txXfrm>
        <a:off x="8" y="3857475"/>
        <a:ext cx="4577038" cy="439466"/>
      </dsp:txXfrm>
    </dsp:sp>
    <dsp:sp modelId="{C6EC5CDB-BC3D-425C-9943-828129082715}">
      <dsp:nvSpPr>
        <dsp:cNvPr id="0" name=""/>
        <dsp:cNvSpPr/>
      </dsp:nvSpPr>
      <dsp:spPr>
        <a:xfrm>
          <a:off x="3716421" y="1779923"/>
          <a:ext cx="1073120" cy="167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41C3-04EC-45E4-B80B-1894299B0FEC}">
      <dsp:nvSpPr>
        <dsp:cNvPr id="0" name=""/>
        <dsp:cNvSpPr/>
      </dsp:nvSpPr>
      <dsp:spPr>
        <a:xfrm>
          <a:off x="706216" y="2577432"/>
          <a:ext cx="3583635" cy="2090971"/>
        </a:xfrm>
        <a:prstGeom prst="frame">
          <a:avLst>
            <a:gd name="adj1" fmla="val 545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4F81-390E-4079-8DF6-52664BB7E524}">
      <dsp:nvSpPr>
        <dsp:cNvPr id="0" name=""/>
        <dsp:cNvSpPr/>
      </dsp:nvSpPr>
      <dsp:spPr>
        <a:xfrm>
          <a:off x="675708" y="14743"/>
          <a:ext cx="3583635" cy="2090971"/>
        </a:xfrm>
        <a:prstGeom prst="frame">
          <a:avLst>
            <a:gd name="adj1" fmla="val 5450"/>
          </a:avLst>
        </a:prstGeom>
        <a:solidFill>
          <a:srgbClr val="1F3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ED9BA-8C75-4C8D-AEA4-39906E225458}">
      <dsp:nvSpPr>
        <dsp:cNvPr id="0" name=""/>
        <dsp:cNvSpPr/>
      </dsp:nvSpPr>
      <dsp:spPr>
        <a:xfrm>
          <a:off x="790566" y="106759"/>
          <a:ext cx="3549633" cy="2155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F3AF-AE01-4337-AAFD-2395DF46ED09}">
      <dsp:nvSpPr>
        <dsp:cNvPr id="0" name=""/>
        <dsp:cNvSpPr/>
      </dsp:nvSpPr>
      <dsp:spPr>
        <a:xfrm>
          <a:off x="700145" y="2189836"/>
          <a:ext cx="3303441" cy="42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45720" rIns="1219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kern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sp:txBody>
      <dsp:txXfrm>
        <a:off x="700145" y="2189836"/>
        <a:ext cx="3303441" cy="424997"/>
      </dsp:txXfrm>
    </dsp:sp>
    <dsp:sp modelId="{C6EC5CDB-BC3D-425C-9943-828129082715}">
      <dsp:nvSpPr>
        <dsp:cNvPr id="0" name=""/>
        <dsp:cNvSpPr/>
      </dsp:nvSpPr>
      <dsp:spPr>
        <a:xfrm>
          <a:off x="3337480" y="510361"/>
          <a:ext cx="1037788" cy="16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5728A-A6CA-40F1-A3BC-4D33FC66175B}">
      <dsp:nvSpPr>
        <dsp:cNvPr id="0" name=""/>
        <dsp:cNvSpPr/>
      </dsp:nvSpPr>
      <dsp:spPr>
        <a:xfrm>
          <a:off x="821560" y="2685764"/>
          <a:ext cx="3549633" cy="2155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39B6-63A0-477C-8AD2-8274CDCD11D5}">
      <dsp:nvSpPr>
        <dsp:cNvPr id="0" name=""/>
        <dsp:cNvSpPr/>
      </dsp:nvSpPr>
      <dsp:spPr>
        <a:xfrm>
          <a:off x="733668" y="4861145"/>
          <a:ext cx="3303441" cy="24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45720" rIns="1219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Fuente: </a:t>
          </a:r>
          <a:r>
            <a:rPr lang="es-MX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Información de la Imagen</a:t>
          </a:r>
          <a:endParaRPr lang="es-CO" sz="1200" kern="1200" dirty="0">
            <a:solidFill>
              <a:schemeClr val="tx1">
                <a:lumMod val="75000"/>
                <a:lumOff val="25000"/>
              </a:schemeClr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endParaRPr>
        </a:p>
      </dsp:txBody>
      <dsp:txXfrm>
        <a:off x="733668" y="4861145"/>
        <a:ext cx="3303441" cy="243456"/>
      </dsp:txXfrm>
    </dsp:sp>
    <dsp:sp modelId="{ECAAEA77-0227-4AAA-B779-A8055B982F15}">
      <dsp:nvSpPr>
        <dsp:cNvPr id="0" name=""/>
        <dsp:cNvSpPr/>
      </dsp:nvSpPr>
      <dsp:spPr>
        <a:xfrm>
          <a:off x="3337480" y="3265675"/>
          <a:ext cx="1037788" cy="16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532D4-C536-500D-7294-C498338E2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2115" y="3968133"/>
            <a:ext cx="8487770" cy="453741"/>
          </a:xfrm>
          <a:prstGeom prst="rect">
            <a:avLst/>
          </a:prstGeom>
        </p:spPr>
        <p:txBody>
          <a:bodyPr anchor="ctr"/>
          <a:lstStyle>
            <a:lvl1pPr algn="ctr">
              <a:defRPr sz="19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19 PTS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7F3E35-BD8B-462D-59B9-502678B45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2613" y="4544659"/>
            <a:ext cx="8486775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5pPr marL="1828800" indent="0" algn="ctr">
              <a:buNone/>
              <a:defRPr/>
            </a:lvl5pPr>
          </a:lstStyle>
          <a:p>
            <a:pPr lvl="0"/>
            <a:r>
              <a:rPr lang="es-ES" dirty="0"/>
              <a:t>SUBTÍTULO LATO BLACK 16 PTS</a:t>
            </a:r>
            <a:endParaRPr lang="es-CO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29E0096-61F7-4844-137C-FF2EF1249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2613" y="5445078"/>
            <a:ext cx="8486775" cy="6619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Se recomienda mantener la tipografía, disposición y tamaños ya especificados en la presentación, utilizando diseños adecuados según lo necesite. Evite desbordar textos, ocultar logos o gráficos. *No es necesario eliminar este recuadro*</a:t>
            </a:r>
          </a:p>
        </p:txBody>
      </p:sp>
    </p:spTree>
    <p:extLst>
      <p:ext uri="{BB962C8B-B14F-4D97-AF65-F5344CB8AC3E}">
        <p14:creationId xmlns:p14="http://schemas.microsoft.com/office/powerpoint/2010/main" val="20654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2 - Gráf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304A2969-5E7E-2E15-3DA9-8FAF7553C9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8040" y="1200790"/>
            <a:ext cx="5278437" cy="4940300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C83475-5FCD-62E4-CF83-478E9E52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909" y="503687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273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9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1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3559A6A-DFEB-4578-FF73-4ED1601EF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563" y="1214438"/>
            <a:ext cx="10209212" cy="4940300"/>
          </a:xfrm>
          <a:prstGeom prst="rect">
            <a:avLst/>
          </a:prstGeo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43A2C97-0556-7482-1DFA-56CB91569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999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1 - Tab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DA50550F-3545-B0FA-EBBB-C71F7A3A4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563" y="1214438"/>
            <a:ext cx="10209212" cy="2214562"/>
          </a:xfrm>
          <a:prstGeom prst="rect">
            <a:avLst/>
          </a:prstGeo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7E0116-9369-9697-90DF-075731D14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073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1 - 2 Imag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5360CBA1-783F-6EC8-84DF-B72457458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563" y="1214438"/>
            <a:ext cx="6006318" cy="4940300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39EA2F-D197-2928-AD62-99F390FE4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106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1 - Gráf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304A2969-5E7E-2E15-3DA9-8FAF7553C9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563" y="1214438"/>
            <a:ext cx="5278437" cy="4940300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E4DE69-5FCA-C2C5-6D00-4365CAC92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340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2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AF30D6EA-EDD1-D912-2E6F-ED7871C9D7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0909" y="1214438"/>
            <a:ext cx="10209722" cy="4940300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A0FC6BC-AF84-8A74-8D9A-9D14083E1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909" y="503687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927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2 - 1 Imag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2">
            <a:extLst>
              <a:ext uri="{FF2B5EF4-FFF2-40B4-BE49-F238E27FC236}">
                <a16:creationId xmlns:a16="http://schemas.microsoft.com/office/drawing/2014/main" id="{83A57249-E836-6635-C8FB-CFBEC04C6E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7720" y="1214438"/>
            <a:ext cx="5222556" cy="4940300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8D1D17-2063-00D3-497A-49AC2A8BB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202" y="521932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2 - 2 Imag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5AD960ED-A494-7223-DD54-BA212F116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924" y="1200790"/>
            <a:ext cx="5945888" cy="5121630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8AD4E1-BB8F-6E69-7F48-16F182E37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909" y="503687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65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2 - Tab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AF30D6EA-EDD1-D912-2E6F-ED7871C9D7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0909" y="1298620"/>
            <a:ext cx="10209722" cy="2130379"/>
          </a:xfrm>
          <a:prstGeom prst="rect">
            <a:avLst/>
          </a:prstGeom>
        </p:spPr>
        <p:txBody>
          <a:bodyPr/>
          <a:lstStyle>
            <a:lvl1pPr marL="285750" indent="-285750" algn="just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4pPr marL="1371600" indent="0">
              <a:buNone/>
              <a:defRPr/>
            </a:lvl4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dirty="0"/>
              <a:t>Introduce en este espacio la información de la presentación, dando clic para iniciar, automáticamente se adaptará al espacio, la tipografía y el color.  Se recomienda mantener el orden y el uso adecuado de tamaños del texto con el fin de mantener una armonía visual e institucionalidad, evitar ocultar logos o gráficos propios de la presentación. Se recomienda el uso de la tipografía Lato Medium entre 14 y 16 puntos.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8E31FDB-0C17-8396-9BEB-FF4C82C5C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909" y="503687"/>
            <a:ext cx="10209722" cy="453741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1F366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s-ES" dirty="0"/>
              <a:t>TÍTULO DE LA PRESENTACIÓN LATO BLACK 18 PTS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40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12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60" r:id="rId3"/>
    <p:sldLayoutId id="2147483658" r:id="rId4"/>
    <p:sldLayoutId id="2147483662" r:id="rId5"/>
    <p:sldLayoutId id="2147483661" r:id="rId6"/>
    <p:sldLayoutId id="2147483657" r:id="rId7"/>
    <p:sldLayoutId id="2147483659" r:id="rId8"/>
    <p:sldLayoutId id="2147483664" r:id="rId9"/>
    <p:sldLayoutId id="2147483663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F39E0-C92D-6521-2792-74D41D81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351CD9-1B85-597F-5C59-3D72C333C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CB0D3A-E965-70FE-544B-1003C49C3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39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F10D71-AF36-5379-5C88-6DE5B54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5F4DBE2-6317-DFB1-1FAD-552C4645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4778750-590F-D69B-9269-0464F3A14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911835"/>
              </p:ext>
            </p:extLst>
          </p:nvPr>
        </p:nvGraphicFramePr>
        <p:xfrm>
          <a:off x="1035823" y="1229188"/>
          <a:ext cx="4747904" cy="25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A1B44E8-C070-8427-34EE-C709060AC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17832"/>
              </p:ext>
            </p:extLst>
          </p:nvPr>
        </p:nvGraphicFramePr>
        <p:xfrm>
          <a:off x="920775" y="3904520"/>
          <a:ext cx="4205894" cy="25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286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C47B05-090C-02AD-3301-816507921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CE16A7E-0DB5-CA41-41EC-7A007598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09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4B1C685-FC55-2ACF-CC08-6BF729B88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41976"/>
              </p:ext>
            </p:extLst>
          </p:nvPr>
        </p:nvGraphicFramePr>
        <p:xfrm>
          <a:off x="1100911" y="3789166"/>
          <a:ext cx="10209720" cy="19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20">
                  <a:extLst>
                    <a:ext uri="{9D8B030D-6E8A-4147-A177-3AD203B41FA5}">
                      <a16:colId xmlns:a16="http://schemas.microsoft.com/office/drawing/2014/main" val="802123838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3942180139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361916448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2865321089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1631155911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1361622261"/>
                    </a:ext>
                  </a:extLst>
                </a:gridCol>
              </a:tblGrid>
              <a:tr h="362127"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1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2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3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4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5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6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35584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92403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83556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55746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12674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1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2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3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4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5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6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81522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213E77F1-0484-B722-7A53-02C2F9C43AF2}"/>
              </a:ext>
            </a:extLst>
          </p:cNvPr>
          <p:cNvGrpSpPr/>
          <p:nvPr/>
        </p:nvGrpSpPr>
        <p:grpSpPr>
          <a:xfrm>
            <a:off x="7379208" y="5842950"/>
            <a:ext cx="4050792" cy="232341"/>
            <a:chOff x="733668" y="4861145"/>
            <a:chExt cx="3303441" cy="24345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663DC7C-9E0D-C3F7-C06A-63E0CC3C85CE}"/>
                </a:ext>
              </a:extLst>
            </p:cNvPr>
            <p:cNvSpPr/>
            <p:nvPr/>
          </p:nvSpPr>
          <p:spPr>
            <a:xfrm>
              <a:off x="733668" y="4861145"/>
              <a:ext cx="3303441" cy="2434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E5A807B-D060-5AE8-596E-6F9E8DFE626B}"/>
                </a:ext>
              </a:extLst>
            </p:cNvPr>
            <p:cNvSpPr txBox="1"/>
            <p:nvPr/>
          </p:nvSpPr>
          <p:spPr>
            <a:xfrm>
              <a:off x="733668" y="4861145"/>
              <a:ext cx="3303441" cy="243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45720" rIns="121920" bIns="45720" numCol="1" spcCol="1270" anchor="ctr" anchorCtr="0">
              <a:noAutofit/>
            </a:bodyPr>
            <a:lstStyle/>
            <a:p>
              <a:pPr marL="0" lvl="0" indent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Fuente: </a:t>
              </a:r>
              <a:r>
                <a:rPr lang="es-MX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Información de la Imagen</a:t>
              </a:r>
              <a:endParaRPr lang="es-CO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67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8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EE711DF-88CE-D9EE-28FE-B0CA98C79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9FEA61A-8F80-ED70-6C51-1F59FFC7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447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26D691-0081-F1CE-F1E5-BA5E249D1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18589B-21B3-95BE-641E-954841BC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B79AE516-B253-DA13-ACA4-8A379E21F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304516"/>
              </p:ext>
            </p:extLst>
          </p:nvPr>
        </p:nvGraphicFramePr>
        <p:xfrm>
          <a:off x="6386052" y="1214438"/>
          <a:ext cx="4759327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6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7D8953D-0536-1723-6B3B-B9C413839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A3FFA9FB-BEFC-215A-7F32-32EE7366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BADADD6-BCBB-1D6D-290F-52544C79E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799757"/>
              </p:ext>
            </p:extLst>
          </p:nvPr>
        </p:nvGraphicFramePr>
        <p:xfrm>
          <a:off x="6615110" y="1214438"/>
          <a:ext cx="4759327" cy="512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66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0A0344F-818B-617B-E1D1-51BD9E3EC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56D4F3D-A31F-265D-5C4D-DA84B0C0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70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4BDE975-9D3C-D087-714C-C12F99049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383786"/>
              </p:ext>
            </p:extLst>
          </p:nvPr>
        </p:nvGraphicFramePr>
        <p:xfrm>
          <a:off x="6523294" y="1302927"/>
          <a:ext cx="4747904" cy="25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489C45A-9305-A0F4-2587-24EA72DD9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585628"/>
              </p:ext>
            </p:extLst>
          </p:nvPr>
        </p:nvGraphicFramePr>
        <p:xfrm>
          <a:off x="6408246" y="3978259"/>
          <a:ext cx="4205894" cy="25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52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A583DCB-0572-82BC-0F23-44F19B828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6B780318-DE63-8AF7-C381-A1C7898B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E97011-44E2-817C-8C12-10BBF654A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84255"/>
              </p:ext>
            </p:extLst>
          </p:nvPr>
        </p:nvGraphicFramePr>
        <p:xfrm>
          <a:off x="817563" y="3732352"/>
          <a:ext cx="10209720" cy="19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20">
                  <a:extLst>
                    <a:ext uri="{9D8B030D-6E8A-4147-A177-3AD203B41FA5}">
                      <a16:colId xmlns:a16="http://schemas.microsoft.com/office/drawing/2014/main" val="802123838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3942180139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361916448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2865321089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1631155911"/>
                    </a:ext>
                  </a:extLst>
                </a:gridCol>
                <a:gridCol w="1701620">
                  <a:extLst>
                    <a:ext uri="{9D8B030D-6E8A-4147-A177-3AD203B41FA5}">
                      <a16:colId xmlns:a16="http://schemas.microsoft.com/office/drawing/2014/main" val="1361622261"/>
                    </a:ext>
                  </a:extLst>
                </a:gridCol>
              </a:tblGrid>
              <a:tr h="362127"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1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2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3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4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5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6</a:t>
                      </a:r>
                      <a:endParaRPr lang="es-CO" sz="1300" b="0" dirty="0"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rgbClr val="1F3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35584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92403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83556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55746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Información</a:t>
                      </a:r>
                      <a:endParaRPr lang="es-CO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12674"/>
                  </a:ext>
                </a:extLst>
              </a:tr>
              <a:tr h="321615"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1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2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3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4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5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NOTA 6</a:t>
                      </a:r>
                      <a:endParaRPr lang="es-CO" sz="1300" b="0" dirty="0">
                        <a:solidFill>
                          <a:schemeClr val="bg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81522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A08EC5B0-3DA0-27BD-A0AD-ECA66DB3173A}"/>
              </a:ext>
            </a:extLst>
          </p:cNvPr>
          <p:cNvGrpSpPr/>
          <p:nvPr/>
        </p:nvGrpSpPr>
        <p:grpSpPr>
          <a:xfrm>
            <a:off x="-868268" y="5756640"/>
            <a:ext cx="4050792" cy="232341"/>
            <a:chOff x="733668" y="4861145"/>
            <a:chExt cx="3303441" cy="24345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A137600-1BF3-5168-EA32-3D1D105F6E6D}"/>
                </a:ext>
              </a:extLst>
            </p:cNvPr>
            <p:cNvSpPr/>
            <p:nvPr/>
          </p:nvSpPr>
          <p:spPr>
            <a:xfrm>
              <a:off x="733668" y="4861145"/>
              <a:ext cx="3303441" cy="2434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41D67BE-DFB0-E5DB-6841-DC4ED1FBEBB1}"/>
                </a:ext>
              </a:extLst>
            </p:cNvPr>
            <p:cNvSpPr txBox="1"/>
            <p:nvPr/>
          </p:nvSpPr>
          <p:spPr>
            <a:xfrm>
              <a:off x="733668" y="4861145"/>
              <a:ext cx="3303441" cy="243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45720" rIns="121920" bIns="45720" numCol="1" spcCol="1270" anchor="ctr" anchorCtr="0">
              <a:noAutofit/>
            </a:bodyPr>
            <a:lstStyle/>
            <a:p>
              <a:pPr marL="0" lvl="0" indent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Fuente: </a:t>
              </a:r>
              <a:r>
                <a:rPr lang="es-MX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Información de la Imagen</a:t>
              </a:r>
              <a:endParaRPr lang="es-CO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33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2B1CB10-8117-5712-3F52-F982F7BA26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92E7322-067A-95BE-CA9B-475A742D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09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62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714F33-86F1-4929-1442-2B2A85ACBC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1E5B9B6-B66A-F378-64AB-B39E8478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53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CA93677-5689-50F3-A0B9-290D96D6B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071401"/>
              </p:ext>
            </p:extLst>
          </p:nvPr>
        </p:nvGraphicFramePr>
        <p:xfrm>
          <a:off x="916812" y="1214438"/>
          <a:ext cx="4978142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47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ADADF4-FF0B-968B-570D-7500D1B8F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30039FE-875B-AA41-18F3-EE06D6F0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53" y="521932"/>
            <a:ext cx="10209722" cy="45374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E2BB8E4-4145-2BB7-5CD0-F4B1073AA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970098"/>
              </p:ext>
            </p:extLst>
          </p:nvPr>
        </p:nvGraphicFramePr>
        <p:xfrm>
          <a:off x="538774" y="1214438"/>
          <a:ext cx="4759327" cy="512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2901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Institucional UNIPAZ 20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stitucional UNIPAZ">
      <a:majorFont>
        <a:latin typeface="D-DIN-PRO SemiBold"/>
        <a:ea typeface=""/>
        <a:cs typeface=""/>
      </a:majorFont>
      <a:minorFont>
        <a:latin typeface="D-DIN-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172</Words>
  <Application>Microsoft Office PowerPoint</Application>
  <PresentationFormat>Panorámica</PresentationFormat>
  <Paragraphs>84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Lato Medium</vt:lpstr>
      <vt:lpstr>Lato Black</vt:lpstr>
      <vt:lpstr>Arial</vt:lpstr>
      <vt:lpstr>Lato</vt:lpstr>
      <vt:lpstr>Presentación Institucional UNIPAZ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Pilar Giraldo C.</dc:creator>
  <cp:lastModifiedBy>Pilar Giraldo C.</cp:lastModifiedBy>
  <cp:revision>27</cp:revision>
  <dcterms:created xsi:type="dcterms:W3CDTF">2024-06-21T16:41:00Z</dcterms:created>
  <dcterms:modified xsi:type="dcterms:W3CDTF">2024-08-09T17:05:15Z</dcterms:modified>
</cp:coreProperties>
</file>